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317" y="1028739"/>
            <a:ext cx="474977" cy="476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243" y="1950705"/>
            <a:ext cx="16337512" cy="493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0657013" cy="10286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317" y="980881"/>
            <a:ext cx="474977" cy="476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296" y="4655322"/>
            <a:ext cx="1623740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892" y="3631731"/>
            <a:ext cx="16710214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539" y="1111022"/>
            <a:ext cx="3308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2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66260" y="0"/>
            <a:ext cx="12621895" cy="10287000"/>
            <a:chOff x="5666260" y="0"/>
            <a:chExt cx="12621895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6260" y="0"/>
              <a:ext cx="12621739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3947" y="8475514"/>
              <a:ext cx="5019674" cy="9905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7313" y="8475514"/>
            <a:ext cx="1743075" cy="876300"/>
            <a:chOff x="1027313" y="8475514"/>
            <a:chExt cx="1743075" cy="8763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313" y="8475514"/>
              <a:ext cx="1743074" cy="8762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64601" y="8664454"/>
              <a:ext cx="1062990" cy="497840"/>
            </a:xfrm>
            <a:custGeom>
              <a:avLst/>
              <a:gdLst/>
              <a:ahLst/>
              <a:cxnLst/>
              <a:rect l="l" t="t" r="r" b="b"/>
              <a:pathLst>
                <a:path w="1062989" h="497840">
                  <a:moveTo>
                    <a:pt x="814619" y="497571"/>
                  </a:moveTo>
                  <a:lnTo>
                    <a:pt x="779506" y="474452"/>
                  </a:lnTo>
                  <a:lnTo>
                    <a:pt x="776737" y="460121"/>
                  </a:lnTo>
                  <a:lnTo>
                    <a:pt x="777370" y="452801"/>
                  </a:lnTo>
                  <a:lnTo>
                    <a:pt x="779329" y="445791"/>
                  </a:lnTo>
                  <a:lnTo>
                    <a:pt x="782702" y="439222"/>
                  </a:lnTo>
                  <a:lnTo>
                    <a:pt x="787577" y="433229"/>
                  </a:lnTo>
                  <a:lnTo>
                    <a:pt x="934158" y="286499"/>
                  </a:lnTo>
                  <a:lnTo>
                    <a:pt x="37705" y="286499"/>
                  </a:lnTo>
                  <a:lnTo>
                    <a:pt x="23065" y="283521"/>
                  </a:lnTo>
                  <a:lnTo>
                    <a:pt x="11076" y="275412"/>
                  </a:lnTo>
                  <a:lnTo>
                    <a:pt x="2975" y="263411"/>
                  </a:lnTo>
                  <a:lnTo>
                    <a:pt x="0" y="248756"/>
                  </a:lnTo>
                  <a:lnTo>
                    <a:pt x="2975" y="234100"/>
                  </a:lnTo>
                  <a:lnTo>
                    <a:pt x="11076" y="222099"/>
                  </a:lnTo>
                  <a:lnTo>
                    <a:pt x="23065" y="213990"/>
                  </a:lnTo>
                  <a:lnTo>
                    <a:pt x="37705" y="211012"/>
                  </a:lnTo>
                  <a:lnTo>
                    <a:pt x="934629" y="211012"/>
                  </a:lnTo>
                  <a:lnTo>
                    <a:pt x="788048" y="64282"/>
                  </a:lnTo>
                  <a:lnTo>
                    <a:pt x="779830" y="51838"/>
                  </a:lnTo>
                  <a:lnTo>
                    <a:pt x="777090" y="37625"/>
                  </a:lnTo>
                  <a:lnTo>
                    <a:pt x="779830" y="23413"/>
                  </a:lnTo>
                  <a:lnTo>
                    <a:pt x="788048" y="10969"/>
                  </a:lnTo>
                  <a:lnTo>
                    <a:pt x="800479" y="2742"/>
                  </a:lnTo>
                  <a:lnTo>
                    <a:pt x="814678" y="0"/>
                  </a:lnTo>
                  <a:lnTo>
                    <a:pt x="828877" y="2742"/>
                  </a:lnTo>
                  <a:lnTo>
                    <a:pt x="841308" y="10969"/>
                  </a:lnTo>
                  <a:lnTo>
                    <a:pt x="1051988" y="222335"/>
                  </a:lnTo>
                  <a:lnTo>
                    <a:pt x="1060207" y="234778"/>
                  </a:lnTo>
                  <a:lnTo>
                    <a:pt x="1062946" y="248991"/>
                  </a:lnTo>
                  <a:lnTo>
                    <a:pt x="1060207" y="263204"/>
                  </a:lnTo>
                  <a:lnTo>
                    <a:pt x="1051988" y="275648"/>
                  </a:lnTo>
                  <a:lnTo>
                    <a:pt x="841308" y="486542"/>
                  </a:lnTo>
                  <a:lnTo>
                    <a:pt x="828869" y="494777"/>
                  </a:lnTo>
                  <a:lnTo>
                    <a:pt x="814619" y="497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75243" y="1950705"/>
            <a:ext cx="7865109" cy="4936490"/>
          </a:xfrm>
          <a:prstGeom prst="rect">
            <a:avLst/>
          </a:prstGeom>
        </p:spPr>
        <p:txBody>
          <a:bodyPr wrap="square" lIns="0" tIns="322580" rIns="0" bIns="0" rtlCol="0" vert="horz">
            <a:spAutoFit/>
          </a:bodyPr>
          <a:lstStyle/>
          <a:p>
            <a:pPr marL="12700" marR="5080">
              <a:lnSpc>
                <a:spcPts val="12070"/>
              </a:lnSpc>
              <a:spcBef>
                <a:spcPts val="2540"/>
              </a:spcBef>
            </a:pPr>
            <a:r>
              <a:rPr dirty="0" sz="12100" spc="-830" b="1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12100" spc="-8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100" spc="-85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100" spc="-9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100" spc="15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2100" spc="-275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2100" spc="-115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2100" spc="-147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100" spc="-85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100" spc="125" b="1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12100" spc="-869" b="1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5243" y="7134101"/>
            <a:ext cx="678116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110">
                <a:solidFill>
                  <a:srgbClr val="FFFFFF"/>
                </a:solidFill>
                <a:latin typeface="Trebuchet MS"/>
                <a:cs typeface="Trebuchet MS"/>
              </a:rPr>
              <a:t>BLOCKCHAIN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1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LAND</a:t>
            </a:r>
            <a:r>
              <a:rPr dirty="0" sz="23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3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300" spc="-6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9788" y="1628546"/>
            <a:ext cx="5978912" cy="6493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329290"/>
            <a:ext cx="7843520" cy="4098925"/>
            <a:chOff x="1028700" y="4329290"/>
            <a:chExt cx="7843520" cy="4098925"/>
          </a:xfrm>
        </p:grpSpPr>
        <p:sp>
          <p:nvSpPr>
            <p:cNvPr id="3" name="object 3"/>
            <p:cNvSpPr/>
            <p:nvPr/>
          </p:nvSpPr>
          <p:spPr>
            <a:xfrm>
              <a:off x="1028700" y="4329290"/>
              <a:ext cx="7843520" cy="4098925"/>
            </a:xfrm>
            <a:custGeom>
              <a:avLst/>
              <a:gdLst/>
              <a:ahLst/>
              <a:cxnLst/>
              <a:rect l="l" t="t" r="r" b="b"/>
              <a:pathLst>
                <a:path w="7843520" h="4098925">
                  <a:moveTo>
                    <a:pt x="7487971" y="4098726"/>
                  </a:moveTo>
                  <a:lnTo>
                    <a:pt x="355386" y="4098726"/>
                  </a:lnTo>
                  <a:lnTo>
                    <a:pt x="334627" y="4093388"/>
                  </a:lnTo>
                  <a:lnTo>
                    <a:pt x="290872" y="4077373"/>
                  </a:lnTo>
                  <a:lnTo>
                    <a:pt x="249240" y="4057319"/>
                  </a:lnTo>
                  <a:lnTo>
                    <a:pt x="209974" y="4033463"/>
                  </a:lnTo>
                  <a:lnTo>
                    <a:pt x="173310" y="4006047"/>
                  </a:lnTo>
                  <a:lnTo>
                    <a:pt x="139490" y="3975309"/>
                  </a:lnTo>
                  <a:lnTo>
                    <a:pt x="108752" y="3941489"/>
                  </a:lnTo>
                  <a:lnTo>
                    <a:pt x="81336" y="3904825"/>
                  </a:lnTo>
                  <a:lnTo>
                    <a:pt x="57480" y="3865558"/>
                  </a:lnTo>
                  <a:lnTo>
                    <a:pt x="37426" y="3823927"/>
                  </a:lnTo>
                  <a:lnTo>
                    <a:pt x="21411" y="3780172"/>
                  </a:lnTo>
                  <a:lnTo>
                    <a:pt x="9675" y="3734530"/>
                  </a:lnTo>
                  <a:lnTo>
                    <a:pt x="2458" y="3687243"/>
                  </a:lnTo>
                  <a:lnTo>
                    <a:pt x="0" y="3638549"/>
                  </a:lnTo>
                  <a:lnTo>
                    <a:pt x="0" y="476249"/>
                  </a:lnTo>
                  <a:lnTo>
                    <a:pt x="2458" y="427556"/>
                  </a:lnTo>
                  <a:lnTo>
                    <a:pt x="9675" y="380268"/>
                  </a:lnTo>
                  <a:lnTo>
                    <a:pt x="21411" y="334627"/>
                  </a:lnTo>
                  <a:lnTo>
                    <a:pt x="37426" y="290871"/>
                  </a:lnTo>
                  <a:lnTo>
                    <a:pt x="57480" y="249240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5"/>
                  </a:lnTo>
                  <a:lnTo>
                    <a:pt x="249240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48" y="0"/>
                  </a:lnTo>
                  <a:lnTo>
                    <a:pt x="7367110" y="0"/>
                  </a:lnTo>
                  <a:lnTo>
                    <a:pt x="7415802" y="2458"/>
                  </a:lnTo>
                  <a:lnTo>
                    <a:pt x="7463089" y="9675"/>
                  </a:lnTo>
                  <a:lnTo>
                    <a:pt x="7508730" y="21411"/>
                  </a:lnTo>
                  <a:lnTo>
                    <a:pt x="7552486" y="37426"/>
                  </a:lnTo>
                  <a:lnTo>
                    <a:pt x="7594117" y="57480"/>
                  </a:lnTo>
                  <a:lnTo>
                    <a:pt x="7633384" y="81335"/>
                  </a:lnTo>
                  <a:lnTo>
                    <a:pt x="7670047" y="108752"/>
                  </a:lnTo>
                  <a:lnTo>
                    <a:pt x="7703867" y="139490"/>
                  </a:lnTo>
                  <a:lnTo>
                    <a:pt x="7734606" y="173310"/>
                  </a:lnTo>
                  <a:lnTo>
                    <a:pt x="7762022" y="209974"/>
                  </a:lnTo>
                  <a:lnTo>
                    <a:pt x="7785877" y="249240"/>
                  </a:lnTo>
                  <a:lnTo>
                    <a:pt x="7805932" y="290871"/>
                  </a:lnTo>
                  <a:lnTo>
                    <a:pt x="7821947" y="334627"/>
                  </a:lnTo>
                  <a:lnTo>
                    <a:pt x="7833682" y="380268"/>
                  </a:lnTo>
                  <a:lnTo>
                    <a:pt x="7840899" y="427556"/>
                  </a:lnTo>
                  <a:lnTo>
                    <a:pt x="7843358" y="476249"/>
                  </a:lnTo>
                  <a:lnTo>
                    <a:pt x="7843358" y="3638549"/>
                  </a:lnTo>
                  <a:lnTo>
                    <a:pt x="7840899" y="3687243"/>
                  </a:lnTo>
                  <a:lnTo>
                    <a:pt x="7833682" y="3734530"/>
                  </a:lnTo>
                  <a:lnTo>
                    <a:pt x="7821947" y="3780172"/>
                  </a:lnTo>
                  <a:lnTo>
                    <a:pt x="7805932" y="3823927"/>
                  </a:lnTo>
                  <a:lnTo>
                    <a:pt x="7785877" y="3865558"/>
                  </a:lnTo>
                  <a:lnTo>
                    <a:pt x="7762022" y="3904825"/>
                  </a:lnTo>
                  <a:lnTo>
                    <a:pt x="7734606" y="3941489"/>
                  </a:lnTo>
                  <a:lnTo>
                    <a:pt x="7703867" y="3975309"/>
                  </a:lnTo>
                  <a:lnTo>
                    <a:pt x="7670047" y="4006047"/>
                  </a:lnTo>
                  <a:lnTo>
                    <a:pt x="7633384" y="4033463"/>
                  </a:lnTo>
                  <a:lnTo>
                    <a:pt x="7594117" y="4057319"/>
                  </a:lnTo>
                  <a:lnTo>
                    <a:pt x="7552486" y="4077373"/>
                  </a:lnTo>
                  <a:lnTo>
                    <a:pt x="7508730" y="4093388"/>
                  </a:lnTo>
                  <a:lnTo>
                    <a:pt x="7487971" y="4098726"/>
                  </a:lnTo>
                  <a:close/>
                </a:path>
              </a:pathLst>
            </a:custGeom>
            <a:solidFill>
              <a:srgbClr val="6D85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736" y="4642475"/>
              <a:ext cx="3800474" cy="10477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415942" y="4297351"/>
            <a:ext cx="7843520" cy="4098925"/>
            <a:chOff x="9415942" y="4297351"/>
            <a:chExt cx="7843520" cy="4098925"/>
          </a:xfrm>
        </p:grpSpPr>
        <p:sp>
          <p:nvSpPr>
            <p:cNvPr id="6" name="object 6"/>
            <p:cNvSpPr/>
            <p:nvPr/>
          </p:nvSpPr>
          <p:spPr>
            <a:xfrm>
              <a:off x="9415942" y="4297351"/>
              <a:ext cx="7843520" cy="4098925"/>
            </a:xfrm>
            <a:custGeom>
              <a:avLst/>
              <a:gdLst/>
              <a:ahLst/>
              <a:cxnLst/>
              <a:rect l="l" t="t" r="r" b="b"/>
              <a:pathLst>
                <a:path w="7843519" h="4098925">
                  <a:moveTo>
                    <a:pt x="7487971" y="4098726"/>
                  </a:moveTo>
                  <a:lnTo>
                    <a:pt x="355386" y="4098726"/>
                  </a:lnTo>
                  <a:lnTo>
                    <a:pt x="334627" y="4093388"/>
                  </a:lnTo>
                  <a:lnTo>
                    <a:pt x="290871" y="4077373"/>
                  </a:lnTo>
                  <a:lnTo>
                    <a:pt x="249240" y="4057319"/>
                  </a:lnTo>
                  <a:lnTo>
                    <a:pt x="209973" y="4033463"/>
                  </a:lnTo>
                  <a:lnTo>
                    <a:pt x="173310" y="4006047"/>
                  </a:lnTo>
                  <a:lnTo>
                    <a:pt x="139490" y="3975309"/>
                  </a:lnTo>
                  <a:lnTo>
                    <a:pt x="108752" y="3941489"/>
                  </a:lnTo>
                  <a:lnTo>
                    <a:pt x="81335" y="3904825"/>
                  </a:lnTo>
                  <a:lnTo>
                    <a:pt x="57480" y="3865559"/>
                  </a:lnTo>
                  <a:lnTo>
                    <a:pt x="37425" y="3823927"/>
                  </a:lnTo>
                  <a:lnTo>
                    <a:pt x="21411" y="3780172"/>
                  </a:lnTo>
                  <a:lnTo>
                    <a:pt x="9675" y="3734530"/>
                  </a:lnTo>
                  <a:lnTo>
                    <a:pt x="2458" y="3687243"/>
                  </a:lnTo>
                  <a:lnTo>
                    <a:pt x="0" y="3638554"/>
                  </a:lnTo>
                  <a:lnTo>
                    <a:pt x="0" y="476245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5" y="290872"/>
                  </a:lnTo>
                  <a:lnTo>
                    <a:pt x="57480" y="249240"/>
                  </a:lnTo>
                  <a:lnTo>
                    <a:pt x="81335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3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8" y="9675"/>
                  </a:lnTo>
                  <a:lnTo>
                    <a:pt x="427555" y="2458"/>
                  </a:lnTo>
                  <a:lnTo>
                    <a:pt x="476249" y="0"/>
                  </a:lnTo>
                  <a:lnTo>
                    <a:pt x="7367108" y="0"/>
                  </a:lnTo>
                  <a:lnTo>
                    <a:pt x="7415801" y="2458"/>
                  </a:lnTo>
                  <a:lnTo>
                    <a:pt x="7463089" y="9675"/>
                  </a:lnTo>
                  <a:lnTo>
                    <a:pt x="7508730" y="21411"/>
                  </a:lnTo>
                  <a:lnTo>
                    <a:pt x="7552486" y="37426"/>
                  </a:lnTo>
                  <a:lnTo>
                    <a:pt x="7594117" y="57480"/>
                  </a:lnTo>
                  <a:lnTo>
                    <a:pt x="7633383" y="81336"/>
                  </a:lnTo>
                  <a:lnTo>
                    <a:pt x="7670047" y="108752"/>
                  </a:lnTo>
                  <a:lnTo>
                    <a:pt x="7703867" y="139490"/>
                  </a:lnTo>
                  <a:lnTo>
                    <a:pt x="7734605" y="173310"/>
                  </a:lnTo>
                  <a:lnTo>
                    <a:pt x="7762022" y="209974"/>
                  </a:lnTo>
                  <a:lnTo>
                    <a:pt x="7785877" y="249240"/>
                  </a:lnTo>
                  <a:lnTo>
                    <a:pt x="7805931" y="290872"/>
                  </a:lnTo>
                  <a:lnTo>
                    <a:pt x="7821946" y="334627"/>
                  </a:lnTo>
                  <a:lnTo>
                    <a:pt x="7833682" y="380269"/>
                  </a:lnTo>
                  <a:lnTo>
                    <a:pt x="7840899" y="427556"/>
                  </a:lnTo>
                  <a:lnTo>
                    <a:pt x="7843357" y="476245"/>
                  </a:lnTo>
                  <a:lnTo>
                    <a:pt x="7843357" y="3638554"/>
                  </a:lnTo>
                  <a:lnTo>
                    <a:pt x="7840899" y="3687243"/>
                  </a:lnTo>
                  <a:lnTo>
                    <a:pt x="7833682" y="3734530"/>
                  </a:lnTo>
                  <a:lnTo>
                    <a:pt x="7821946" y="3780172"/>
                  </a:lnTo>
                  <a:lnTo>
                    <a:pt x="7805931" y="3823927"/>
                  </a:lnTo>
                  <a:lnTo>
                    <a:pt x="7785877" y="3865559"/>
                  </a:lnTo>
                  <a:lnTo>
                    <a:pt x="7762022" y="3904825"/>
                  </a:lnTo>
                  <a:lnTo>
                    <a:pt x="7734605" y="3941489"/>
                  </a:lnTo>
                  <a:lnTo>
                    <a:pt x="7703867" y="3975309"/>
                  </a:lnTo>
                  <a:lnTo>
                    <a:pt x="7670047" y="4006047"/>
                  </a:lnTo>
                  <a:lnTo>
                    <a:pt x="7633383" y="4033463"/>
                  </a:lnTo>
                  <a:lnTo>
                    <a:pt x="7594117" y="4057319"/>
                  </a:lnTo>
                  <a:lnTo>
                    <a:pt x="7552486" y="4077373"/>
                  </a:lnTo>
                  <a:lnTo>
                    <a:pt x="7508730" y="4093388"/>
                  </a:lnTo>
                  <a:lnTo>
                    <a:pt x="7487971" y="4098726"/>
                  </a:lnTo>
                  <a:close/>
                </a:path>
              </a:pathLst>
            </a:custGeom>
            <a:solidFill>
              <a:srgbClr val="6D85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5401" y="4647237"/>
              <a:ext cx="3800474" cy="10477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867584" y="1028700"/>
            <a:ext cx="3390900" cy="3155950"/>
            <a:chOff x="13867584" y="1028700"/>
            <a:chExt cx="3390900" cy="31559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7584" y="3517877"/>
              <a:ext cx="3390899" cy="666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9908" y="1028700"/>
              <a:ext cx="2905124" cy="24860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045562" y="4864536"/>
            <a:ext cx="2697480" cy="600075"/>
          </a:xfrm>
          <a:custGeom>
            <a:avLst/>
            <a:gdLst/>
            <a:ahLst/>
            <a:cxnLst/>
            <a:rect l="l" t="t" r="r" b="b"/>
            <a:pathLst>
              <a:path w="2697479" h="600075">
                <a:moveTo>
                  <a:pt x="2547102" y="600074"/>
                </a:moveTo>
                <a:lnTo>
                  <a:pt x="150118" y="600074"/>
                </a:lnTo>
                <a:lnTo>
                  <a:pt x="102669" y="592426"/>
                </a:lnTo>
                <a:lnTo>
                  <a:pt x="61460" y="571129"/>
                </a:lnTo>
                <a:lnTo>
                  <a:pt x="28964" y="538654"/>
                </a:lnTo>
                <a:lnTo>
                  <a:pt x="7653" y="497473"/>
                </a:lnTo>
                <a:lnTo>
                  <a:pt x="0" y="450055"/>
                </a:lnTo>
                <a:lnTo>
                  <a:pt x="0" y="150018"/>
                </a:lnTo>
                <a:lnTo>
                  <a:pt x="7653" y="102601"/>
                </a:lnTo>
                <a:lnTo>
                  <a:pt x="28964" y="61419"/>
                </a:lnTo>
                <a:lnTo>
                  <a:pt x="61460" y="28944"/>
                </a:lnTo>
                <a:lnTo>
                  <a:pt x="102669" y="7648"/>
                </a:lnTo>
                <a:lnTo>
                  <a:pt x="150118" y="0"/>
                </a:lnTo>
                <a:lnTo>
                  <a:pt x="2547102" y="0"/>
                </a:lnTo>
                <a:lnTo>
                  <a:pt x="2604550" y="11419"/>
                </a:lnTo>
                <a:lnTo>
                  <a:pt x="2653252" y="43939"/>
                </a:lnTo>
                <a:lnTo>
                  <a:pt x="2685794" y="92608"/>
                </a:lnTo>
                <a:lnTo>
                  <a:pt x="2697221" y="150018"/>
                </a:lnTo>
                <a:lnTo>
                  <a:pt x="2697221" y="450055"/>
                </a:lnTo>
                <a:lnTo>
                  <a:pt x="2685794" y="507465"/>
                </a:lnTo>
                <a:lnTo>
                  <a:pt x="2653252" y="556135"/>
                </a:lnTo>
                <a:lnTo>
                  <a:pt x="2604550" y="588655"/>
                </a:lnTo>
                <a:lnTo>
                  <a:pt x="2547102" y="600074"/>
                </a:lnTo>
                <a:close/>
              </a:path>
            </a:pathLst>
          </a:custGeom>
          <a:solidFill>
            <a:srgbClr val="F4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5192" y="4899555"/>
            <a:ext cx="24161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5" b="1">
                <a:latin typeface="Trebuchet MS"/>
                <a:cs typeface="Trebuchet MS"/>
              </a:rPr>
              <a:t>OBJECTIVES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987423"/>
            <a:ext cx="479806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Overview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6000" y="2466016"/>
            <a:ext cx="120015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75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blockchain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land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ownership </a:t>
            </a:r>
            <a:r>
              <a:rPr dirty="0" sz="26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transfer,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accelerates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simplifies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removing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Trebuchet MS"/>
                <a:cs typeface="Trebuchet MS"/>
              </a:rPr>
              <a:t>intermediaries.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078783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516933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955083"/>
            <a:ext cx="95250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7831383"/>
            <a:ext cx="95250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21687" y="5834302"/>
            <a:ext cx="5647055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0990">
              <a:lnSpc>
                <a:spcPct val="114999"/>
              </a:lnSpc>
              <a:spcBef>
                <a:spcPts val="100"/>
              </a:spcBef>
            </a:pP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2500" spc="12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faster </a:t>
            </a:r>
            <a:r>
              <a:rPr dirty="0" sz="25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easier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Trebuchet MS"/>
                <a:cs typeface="Trebuchet MS"/>
              </a:rPr>
              <a:t>secure </a:t>
            </a:r>
            <a:r>
              <a:rPr dirty="0" sz="25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500" spc="35">
                <a:solidFill>
                  <a:srgbClr val="FFFFFF"/>
                </a:solidFill>
                <a:latin typeface="Trebuchet MS"/>
                <a:cs typeface="Trebuchet MS"/>
              </a:rPr>
              <a:t>immutable </a:t>
            </a:r>
            <a:r>
              <a:rPr dirty="0" sz="2500" spc="75">
                <a:solidFill>
                  <a:srgbClr val="FFFFFF"/>
                </a:solidFill>
                <a:latin typeface="Trebuchet MS"/>
                <a:cs typeface="Trebuchet MS"/>
              </a:rPr>
              <a:t>records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500" spc="-7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buyers,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sellers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500" spc="35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protect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landowners,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6071799"/>
            <a:ext cx="95250" cy="952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6871899"/>
            <a:ext cx="95250" cy="952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7671999"/>
            <a:ext cx="95250" cy="952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496453" y="5850806"/>
            <a:ext cx="4185920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085">
              <a:lnSpc>
                <a:spcPct val="114100"/>
              </a:lnSpc>
              <a:spcBef>
                <a:spcPts val="100"/>
              </a:spcBef>
            </a:pPr>
            <a:r>
              <a:rPr dirty="0" sz="23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3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Trebuchet MS"/>
                <a:cs typeface="Trebuchet MS"/>
              </a:rPr>
              <a:t>intermediaries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2300" spc="-6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Trebuchet MS"/>
                <a:cs typeface="Trebuchet MS"/>
              </a:rPr>
              <a:t>dealers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dirty="0" sz="2300" spc="6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2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transparency</a:t>
            </a:r>
            <a:r>
              <a:rPr dirty="0" sz="2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300" spc="-6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trustworthiness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decreases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35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52618" y="4864536"/>
            <a:ext cx="1584960" cy="600075"/>
          </a:xfrm>
          <a:custGeom>
            <a:avLst/>
            <a:gdLst/>
            <a:ahLst/>
            <a:cxnLst/>
            <a:rect l="l" t="t" r="r" b="b"/>
            <a:pathLst>
              <a:path w="1584959" h="600075">
                <a:moveTo>
                  <a:pt x="1434318" y="600074"/>
                </a:moveTo>
                <a:lnTo>
                  <a:pt x="150118" y="600074"/>
                </a:lnTo>
                <a:lnTo>
                  <a:pt x="102669" y="592426"/>
                </a:lnTo>
                <a:lnTo>
                  <a:pt x="61460" y="571129"/>
                </a:lnTo>
                <a:lnTo>
                  <a:pt x="28964" y="538654"/>
                </a:lnTo>
                <a:lnTo>
                  <a:pt x="7653" y="497473"/>
                </a:lnTo>
                <a:lnTo>
                  <a:pt x="0" y="450055"/>
                </a:lnTo>
                <a:lnTo>
                  <a:pt x="0" y="150018"/>
                </a:lnTo>
                <a:lnTo>
                  <a:pt x="7653" y="102601"/>
                </a:lnTo>
                <a:lnTo>
                  <a:pt x="28964" y="61419"/>
                </a:lnTo>
                <a:lnTo>
                  <a:pt x="61460" y="28944"/>
                </a:lnTo>
                <a:lnTo>
                  <a:pt x="102669" y="7648"/>
                </a:lnTo>
                <a:lnTo>
                  <a:pt x="150118" y="0"/>
                </a:lnTo>
                <a:lnTo>
                  <a:pt x="1434318" y="0"/>
                </a:lnTo>
                <a:lnTo>
                  <a:pt x="1481767" y="7648"/>
                </a:lnTo>
                <a:lnTo>
                  <a:pt x="1522976" y="28944"/>
                </a:lnTo>
                <a:lnTo>
                  <a:pt x="1555472" y="61419"/>
                </a:lnTo>
                <a:lnTo>
                  <a:pt x="1576783" y="102601"/>
                </a:lnTo>
                <a:lnTo>
                  <a:pt x="1584436" y="150018"/>
                </a:lnTo>
                <a:lnTo>
                  <a:pt x="1584436" y="450055"/>
                </a:lnTo>
                <a:lnTo>
                  <a:pt x="1576783" y="497473"/>
                </a:lnTo>
                <a:lnTo>
                  <a:pt x="1555472" y="538654"/>
                </a:lnTo>
                <a:lnTo>
                  <a:pt x="1522976" y="571129"/>
                </a:lnTo>
                <a:lnTo>
                  <a:pt x="1481767" y="592426"/>
                </a:lnTo>
                <a:lnTo>
                  <a:pt x="1434318" y="600074"/>
                </a:lnTo>
                <a:close/>
              </a:path>
            </a:pathLst>
          </a:custGeom>
          <a:solidFill>
            <a:srgbClr val="F4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491879" y="4899555"/>
            <a:ext cx="13042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latin typeface="Trebuchet MS"/>
                <a:cs typeface="Trebuchet MS"/>
              </a:rPr>
              <a:t>G</a:t>
            </a:r>
            <a:r>
              <a:rPr dirty="0" sz="3000" spc="-10" b="1">
                <a:latin typeface="Trebuchet MS"/>
                <a:cs typeface="Trebuchet MS"/>
              </a:rPr>
              <a:t>O</a:t>
            </a:r>
            <a:r>
              <a:rPr dirty="0" sz="3000" spc="204" b="1">
                <a:latin typeface="Trebuchet MS"/>
                <a:cs typeface="Trebuchet MS"/>
              </a:rPr>
              <a:t>A</a:t>
            </a:r>
            <a:r>
              <a:rPr dirty="0" sz="3000" spc="100" b="1">
                <a:latin typeface="Trebuchet MS"/>
                <a:cs typeface="Trebuchet MS"/>
              </a:rPr>
              <a:t>L</a:t>
            </a:r>
            <a:r>
              <a:rPr dirty="0" sz="3000" spc="420" b="1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84067" y="9502845"/>
            <a:ext cx="2569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Bac</a:t>
            </a:r>
            <a:r>
              <a:rPr dirty="0" u="heavy" sz="1800" spc="-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k</a:t>
            </a:r>
            <a:r>
              <a:rPr dirty="0" u="heavy" sz="180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1800" spc="-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180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u="heavy" sz="180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end</a:t>
            </a:r>
            <a:r>
              <a:rPr dirty="0" u="heavy" sz="1800" spc="-1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180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 spc="-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Page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205991" y="9530742"/>
              <a:ext cx="550545" cy="254000"/>
            </a:xfrm>
            <a:custGeom>
              <a:avLst/>
              <a:gdLst/>
              <a:ahLst/>
              <a:cxnLst/>
              <a:rect l="l" t="t" r="r" b="b"/>
              <a:pathLst>
                <a:path w="550544" h="254000">
                  <a:moveTo>
                    <a:pt x="421735" y="253479"/>
                  </a:moveTo>
                  <a:lnTo>
                    <a:pt x="414312" y="252153"/>
                  </a:lnTo>
                  <a:lnTo>
                    <a:pt x="407735" y="248101"/>
                  </a:lnTo>
                  <a:lnTo>
                    <a:pt x="404075" y="244256"/>
                  </a:lnTo>
                  <a:lnTo>
                    <a:pt x="402123" y="239449"/>
                  </a:lnTo>
                  <a:lnTo>
                    <a:pt x="402123" y="229354"/>
                  </a:lnTo>
                  <a:lnTo>
                    <a:pt x="403831" y="224547"/>
                  </a:lnTo>
                  <a:lnTo>
                    <a:pt x="483621" y="145952"/>
                  </a:lnTo>
                  <a:lnTo>
                    <a:pt x="19520" y="145952"/>
                  </a:lnTo>
                  <a:lnTo>
                    <a:pt x="11941" y="144435"/>
                  </a:lnTo>
                  <a:lnTo>
                    <a:pt x="5734" y="140304"/>
                  </a:lnTo>
                  <a:lnTo>
                    <a:pt x="1540" y="134190"/>
                  </a:lnTo>
                  <a:lnTo>
                    <a:pt x="0" y="126724"/>
                  </a:lnTo>
                  <a:lnTo>
                    <a:pt x="1540" y="119258"/>
                  </a:lnTo>
                  <a:lnTo>
                    <a:pt x="5734" y="113144"/>
                  </a:lnTo>
                  <a:lnTo>
                    <a:pt x="11941" y="109013"/>
                  </a:lnTo>
                  <a:lnTo>
                    <a:pt x="19520" y="107496"/>
                  </a:lnTo>
                  <a:lnTo>
                    <a:pt x="483865" y="107496"/>
                  </a:lnTo>
                  <a:lnTo>
                    <a:pt x="407979" y="32747"/>
                  </a:lnTo>
                  <a:lnTo>
                    <a:pt x="403724" y="26408"/>
                  </a:lnTo>
                  <a:lnTo>
                    <a:pt x="402306" y="19167"/>
                  </a:lnTo>
                  <a:lnTo>
                    <a:pt x="403724" y="11927"/>
                  </a:lnTo>
                  <a:lnTo>
                    <a:pt x="407979" y="5588"/>
                  </a:lnTo>
                  <a:lnTo>
                    <a:pt x="414415" y="1397"/>
                  </a:lnTo>
                  <a:lnTo>
                    <a:pt x="421765" y="0"/>
                  </a:lnTo>
                  <a:lnTo>
                    <a:pt x="429116" y="1397"/>
                  </a:lnTo>
                  <a:lnTo>
                    <a:pt x="435552" y="5588"/>
                  </a:lnTo>
                  <a:lnTo>
                    <a:pt x="544623" y="113265"/>
                  </a:lnTo>
                  <a:lnTo>
                    <a:pt x="548878" y="119604"/>
                  </a:lnTo>
                  <a:lnTo>
                    <a:pt x="550296" y="126844"/>
                  </a:lnTo>
                  <a:lnTo>
                    <a:pt x="548878" y="134085"/>
                  </a:lnTo>
                  <a:lnTo>
                    <a:pt x="544623" y="140424"/>
                  </a:lnTo>
                  <a:lnTo>
                    <a:pt x="435552" y="247861"/>
                  </a:lnTo>
                  <a:lnTo>
                    <a:pt x="429112" y="252056"/>
                  </a:lnTo>
                  <a:lnTo>
                    <a:pt x="421735" y="253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0" y="9196388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539" y="1063165"/>
            <a:ext cx="3308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2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73475" y="9410701"/>
            <a:ext cx="1009650" cy="504825"/>
            <a:chOff x="16973475" y="9410701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475" y="9410701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42"/>
              <a:ext cx="550545" cy="254000"/>
            </a:xfrm>
            <a:custGeom>
              <a:avLst/>
              <a:gdLst/>
              <a:ahLst/>
              <a:cxnLst/>
              <a:rect l="l" t="t" r="r" b="b"/>
              <a:pathLst>
                <a:path w="550544" h="254000">
                  <a:moveTo>
                    <a:pt x="421735" y="253479"/>
                  </a:moveTo>
                  <a:lnTo>
                    <a:pt x="414312" y="252153"/>
                  </a:lnTo>
                  <a:lnTo>
                    <a:pt x="407735" y="248101"/>
                  </a:lnTo>
                  <a:lnTo>
                    <a:pt x="404075" y="244256"/>
                  </a:lnTo>
                  <a:lnTo>
                    <a:pt x="402123" y="239449"/>
                  </a:lnTo>
                  <a:lnTo>
                    <a:pt x="402123" y="229354"/>
                  </a:lnTo>
                  <a:lnTo>
                    <a:pt x="403831" y="224547"/>
                  </a:lnTo>
                  <a:lnTo>
                    <a:pt x="483621" y="145952"/>
                  </a:lnTo>
                  <a:lnTo>
                    <a:pt x="19520" y="145952"/>
                  </a:lnTo>
                  <a:lnTo>
                    <a:pt x="11941" y="144435"/>
                  </a:lnTo>
                  <a:lnTo>
                    <a:pt x="5734" y="140304"/>
                  </a:lnTo>
                  <a:lnTo>
                    <a:pt x="1540" y="134190"/>
                  </a:lnTo>
                  <a:lnTo>
                    <a:pt x="0" y="126724"/>
                  </a:lnTo>
                  <a:lnTo>
                    <a:pt x="1540" y="119258"/>
                  </a:lnTo>
                  <a:lnTo>
                    <a:pt x="5734" y="113144"/>
                  </a:lnTo>
                  <a:lnTo>
                    <a:pt x="11941" y="109013"/>
                  </a:lnTo>
                  <a:lnTo>
                    <a:pt x="19520" y="107496"/>
                  </a:lnTo>
                  <a:lnTo>
                    <a:pt x="483865" y="107496"/>
                  </a:lnTo>
                  <a:lnTo>
                    <a:pt x="407979" y="32747"/>
                  </a:lnTo>
                  <a:lnTo>
                    <a:pt x="403724" y="26408"/>
                  </a:lnTo>
                  <a:lnTo>
                    <a:pt x="402306" y="19167"/>
                  </a:lnTo>
                  <a:lnTo>
                    <a:pt x="403724" y="11927"/>
                  </a:lnTo>
                  <a:lnTo>
                    <a:pt x="407979" y="5588"/>
                  </a:lnTo>
                  <a:lnTo>
                    <a:pt x="414415" y="1397"/>
                  </a:lnTo>
                  <a:lnTo>
                    <a:pt x="421765" y="0"/>
                  </a:lnTo>
                  <a:lnTo>
                    <a:pt x="429116" y="1397"/>
                  </a:lnTo>
                  <a:lnTo>
                    <a:pt x="435552" y="5588"/>
                  </a:lnTo>
                  <a:lnTo>
                    <a:pt x="544623" y="113265"/>
                  </a:lnTo>
                  <a:lnTo>
                    <a:pt x="548878" y="119604"/>
                  </a:lnTo>
                  <a:lnTo>
                    <a:pt x="550296" y="126844"/>
                  </a:lnTo>
                  <a:lnTo>
                    <a:pt x="548878" y="134085"/>
                  </a:lnTo>
                  <a:lnTo>
                    <a:pt x="544623" y="140424"/>
                  </a:lnTo>
                  <a:lnTo>
                    <a:pt x="435552" y="247861"/>
                  </a:lnTo>
                  <a:lnTo>
                    <a:pt x="429112" y="252056"/>
                  </a:lnTo>
                  <a:lnTo>
                    <a:pt x="421735" y="253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082161"/>
            <a:ext cx="18288000" cy="6119495"/>
            <a:chOff x="0" y="3082161"/>
            <a:chExt cx="18288000" cy="6119495"/>
          </a:xfrm>
        </p:grpSpPr>
        <p:sp>
          <p:nvSpPr>
            <p:cNvPr id="7" name="object 7"/>
            <p:cNvSpPr/>
            <p:nvPr/>
          </p:nvSpPr>
          <p:spPr>
            <a:xfrm>
              <a:off x="0" y="9196388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810" y="7906641"/>
              <a:ext cx="3524249" cy="695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165" y="5632027"/>
              <a:ext cx="8637928" cy="19373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662" y="3082161"/>
              <a:ext cx="8371485" cy="44828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555355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PROJECT</a:t>
            </a:r>
            <a:r>
              <a:rPr dirty="0" spc="-235"/>
              <a:t> </a:t>
            </a:r>
            <a:r>
              <a:rPr dirty="0" spc="-655"/>
              <a:t>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91480" y="2810184"/>
            <a:ext cx="1245870" cy="5130165"/>
            <a:chOff x="13991480" y="2810184"/>
            <a:chExt cx="1245870" cy="5130165"/>
          </a:xfrm>
        </p:grpSpPr>
        <p:sp>
          <p:nvSpPr>
            <p:cNvPr id="3" name="object 3"/>
            <p:cNvSpPr/>
            <p:nvPr/>
          </p:nvSpPr>
          <p:spPr>
            <a:xfrm>
              <a:off x="14391011" y="3932140"/>
              <a:ext cx="461645" cy="246379"/>
            </a:xfrm>
            <a:custGeom>
              <a:avLst/>
              <a:gdLst/>
              <a:ahLst/>
              <a:cxnLst/>
              <a:rect l="l" t="t" r="r" b="b"/>
              <a:pathLst>
                <a:path w="461644" h="246379">
                  <a:moveTo>
                    <a:pt x="230568" y="245778"/>
                  </a:moveTo>
                  <a:lnTo>
                    <a:pt x="0" y="170763"/>
                  </a:lnTo>
                  <a:lnTo>
                    <a:pt x="0" y="0"/>
                  </a:lnTo>
                  <a:lnTo>
                    <a:pt x="230568" y="0"/>
                  </a:lnTo>
                  <a:lnTo>
                    <a:pt x="461049" y="0"/>
                  </a:lnTo>
                  <a:lnTo>
                    <a:pt x="461049" y="170763"/>
                  </a:lnTo>
                  <a:lnTo>
                    <a:pt x="230568" y="245778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68655" y="2952335"/>
              <a:ext cx="706120" cy="1061085"/>
            </a:xfrm>
            <a:custGeom>
              <a:avLst/>
              <a:gdLst/>
              <a:ahLst/>
              <a:cxnLst/>
              <a:rect l="l" t="t" r="r" b="b"/>
              <a:pathLst>
                <a:path w="706119" h="1061085">
                  <a:moveTo>
                    <a:pt x="346949" y="1060544"/>
                  </a:moveTo>
                  <a:lnTo>
                    <a:pt x="307458" y="1059199"/>
                  </a:lnTo>
                  <a:lnTo>
                    <a:pt x="240286" y="1042064"/>
                  </a:lnTo>
                  <a:lnTo>
                    <a:pt x="197562" y="1021490"/>
                  </a:lnTo>
                  <a:lnTo>
                    <a:pt x="161373" y="1002372"/>
                  </a:lnTo>
                  <a:lnTo>
                    <a:pt x="146113" y="993947"/>
                  </a:lnTo>
                  <a:lnTo>
                    <a:pt x="99934" y="986485"/>
                  </a:lnTo>
                  <a:lnTo>
                    <a:pt x="59826" y="965713"/>
                  </a:lnTo>
                  <a:lnTo>
                    <a:pt x="28195" y="934045"/>
                  </a:lnTo>
                  <a:lnTo>
                    <a:pt x="7450" y="893900"/>
                  </a:lnTo>
                  <a:lnTo>
                    <a:pt x="0" y="847692"/>
                  </a:lnTo>
                  <a:lnTo>
                    <a:pt x="0" y="146305"/>
                  </a:lnTo>
                  <a:lnTo>
                    <a:pt x="7450" y="100058"/>
                  </a:lnTo>
                  <a:lnTo>
                    <a:pt x="28195" y="59895"/>
                  </a:lnTo>
                  <a:lnTo>
                    <a:pt x="59826" y="28225"/>
                  </a:lnTo>
                  <a:lnTo>
                    <a:pt x="99934" y="7457"/>
                  </a:lnTo>
                  <a:lnTo>
                    <a:pt x="146113" y="0"/>
                  </a:lnTo>
                  <a:lnTo>
                    <a:pt x="559635" y="0"/>
                  </a:lnTo>
                  <a:lnTo>
                    <a:pt x="605821" y="7457"/>
                  </a:lnTo>
                  <a:lnTo>
                    <a:pt x="645937" y="28225"/>
                  </a:lnTo>
                  <a:lnTo>
                    <a:pt x="677573" y="59895"/>
                  </a:lnTo>
                  <a:lnTo>
                    <a:pt x="698322" y="100058"/>
                  </a:lnTo>
                  <a:lnTo>
                    <a:pt x="705774" y="146305"/>
                  </a:lnTo>
                  <a:lnTo>
                    <a:pt x="705774" y="847692"/>
                  </a:lnTo>
                  <a:lnTo>
                    <a:pt x="698322" y="893900"/>
                  </a:lnTo>
                  <a:lnTo>
                    <a:pt x="677573" y="934045"/>
                  </a:lnTo>
                  <a:lnTo>
                    <a:pt x="645937" y="965713"/>
                  </a:lnTo>
                  <a:lnTo>
                    <a:pt x="605821" y="986485"/>
                  </a:lnTo>
                  <a:lnTo>
                    <a:pt x="559635" y="993947"/>
                  </a:lnTo>
                  <a:lnTo>
                    <a:pt x="542909" y="1002377"/>
                  </a:lnTo>
                  <a:lnTo>
                    <a:pt x="503293" y="1021504"/>
                  </a:lnTo>
                  <a:lnTo>
                    <a:pt x="456632" y="1042080"/>
                  </a:lnTo>
                  <a:lnTo>
                    <a:pt x="418771" y="1054858"/>
                  </a:lnTo>
                  <a:lnTo>
                    <a:pt x="386447" y="1059046"/>
                  </a:lnTo>
                  <a:lnTo>
                    <a:pt x="346949" y="1060544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68642" y="2940214"/>
              <a:ext cx="706120" cy="1061085"/>
            </a:xfrm>
            <a:custGeom>
              <a:avLst/>
              <a:gdLst/>
              <a:ahLst/>
              <a:cxnLst/>
              <a:rect l="l" t="t" r="r" b="b"/>
              <a:pathLst>
                <a:path w="706119" h="1061085">
                  <a:moveTo>
                    <a:pt x="346938" y="1060527"/>
                  </a:moveTo>
                  <a:lnTo>
                    <a:pt x="307447" y="1059187"/>
                  </a:lnTo>
                  <a:lnTo>
                    <a:pt x="240291" y="1042033"/>
                  </a:lnTo>
                  <a:lnTo>
                    <a:pt x="197566" y="1021433"/>
                  </a:lnTo>
                  <a:lnTo>
                    <a:pt x="161375" y="1002308"/>
                  </a:lnTo>
                  <a:lnTo>
                    <a:pt x="146113" y="993883"/>
                  </a:lnTo>
                  <a:lnTo>
                    <a:pt x="99934" y="986429"/>
                  </a:lnTo>
                  <a:lnTo>
                    <a:pt x="59826" y="965672"/>
                  </a:lnTo>
                  <a:lnTo>
                    <a:pt x="28195" y="934015"/>
                  </a:lnTo>
                  <a:lnTo>
                    <a:pt x="7450" y="893866"/>
                  </a:lnTo>
                  <a:lnTo>
                    <a:pt x="0" y="847629"/>
                  </a:lnTo>
                  <a:lnTo>
                    <a:pt x="0" y="146267"/>
                  </a:lnTo>
                  <a:lnTo>
                    <a:pt x="7450" y="100029"/>
                  </a:lnTo>
                  <a:lnTo>
                    <a:pt x="28195" y="59876"/>
                  </a:lnTo>
                  <a:lnTo>
                    <a:pt x="59826" y="28216"/>
                  </a:lnTo>
                  <a:lnTo>
                    <a:pt x="99934" y="7455"/>
                  </a:lnTo>
                  <a:lnTo>
                    <a:pt x="146113" y="0"/>
                  </a:lnTo>
                  <a:lnTo>
                    <a:pt x="559648" y="0"/>
                  </a:lnTo>
                  <a:lnTo>
                    <a:pt x="605819" y="7455"/>
                  </a:lnTo>
                  <a:lnTo>
                    <a:pt x="645933" y="28216"/>
                  </a:lnTo>
                  <a:lnTo>
                    <a:pt x="677575" y="59876"/>
                  </a:lnTo>
                  <a:lnTo>
                    <a:pt x="698331" y="100029"/>
                  </a:lnTo>
                  <a:lnTo>
                    <a:pt x="705786" y="146267"/>
                  </a:lnTo>
                  <a:lnTo>
                    <a:pt x="705786" y="847629"/>
                  </a:lnTo>
                  <a:lnTo>
                    <a:pt x="698331" y="893866"/>
                  </a:lnTo>
                  <a:lnTo>
                    <a:pt x="677575" y="934015"/>
                  </a:lnTo>
                  <a:lnTo>
                    <a:pt x="645933" y="965672"/>
                  </a:lnTo>
                  <a:lnTo>
                    <a:pt x="605819" y="986429"/>
                  </a:lnTo>
                  <a:lnTo>
                    <a:pt x="559648" y="993883"/>
                  </a:lnTo>
                  <a:lnTo>
                    <a:pt x="542917" y="1002314"/>
                  </a:lnTo>
                  <a:lnTo>
                    <a:pt x="503293" y="1021447"/>
                  </a:lnTo>
                  <a:lnTo>
                    <a:pt x="456623" y="1042049"/>
                  </a:lnTo>
                  <a:lnTo>
                    <a:pt x="418758" y="1054883"/>
                  </a:lnTo>
                  <a:lnTo>
                    <a:pt x="386438" y="1059045"/>
                  </a:lnTo>
                  <a:lnTo>
                    <a:pt x="346938" y="1060527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31035" y="2810184"/>
              <a:ext cx="784225" cy="609600"/>
            </a:xfrm>
            <a:custGeom>
              <a:avLst/>
              <a:gdLst/>
              <a:ahLst/>
              <a:cxnLst/>
              <a:rect l="l" t="t" r="r" b="b"/>
              <a:pathLst>
                <a:path w="784225" h="609600">
                  <a:moveTo>
                    <a:pt x="780903" y="609174"/>
                  </a:moveTo>
                  <a:lnTo>
                    <a:pt x="721265" y="607646"/>
                  </a:lnTo>
                  <a:lnTo>
                    <a:pt x="693382" y="286284"/>
                  </a:lnTo>
                  <a:lnTo>
                    <a:pt x="606024" y="223770"/>
                  </a:lnTo>
                  <a:lnTo>
                    <a:pt x="175053" y="223770"/>
                  </a:lnTo>
                  <a:lnTo>
                    <a:pt x="87557" y="286284"/>
                  </a:lnTo>
                  <a:lnTo>
                    <a:pt x="63459" y="607646"/>
                  </a:lnTo>
                  <a:lnTo>
                    <a:pt x="98" y="609174"/>
                  </a:lnTo>
                  <a:lnTo>
                    <a:pt x="0" y="557767"/>
                  </a:lnTo>
                  <a:lnTo>
                    <a:pt x="1666" y="435132"/>
                  </a:lnTo>
                  <a:lnTo>
                    <a:pt x="8039" y="288650"/>
                  </a:lnTo>
                  <a:lnTo>
                    <a:pt x="22064" y="165699"/>
                  </a:lnTo>
                  <a:lnTo>
                    <a:pt x="49836" y="109182"/>
                  </a:lnTo>
                  <a:lnTo>
                    <a:pt x="93789" y="67552"/>
                  </a:lnTo>
                  <a:lnTo>
                    <a:pt x="136031" y="55139"/>
                  </a:lnTo>
                  <a:lnTo>
                    <a:pt x="186332" y="40555"/>
                  </a:lnTo>
                  <a:lnTo>
                    <a:pt x="240806" y="25774"/>
                  </a:lnTo>
                  <a:lnTo>
                    <a:pt x="295567" y="12771"/>
                  </a:lnTo>
                  <a:lnTo>
                    <a:pt x="346729" y="3522"/>
                  </a:lnTo>
                  <a:lnTo>
                    <a:pt x="390406" y="0"/>
                  </a:lnTo>
                  <a:lnTo>
                    <a:pt x="434571" y="3228"/>
                  </a:lnTo>
                  <a:lnTo>
                    <a:pt x="486752" y="11831"/>
                  </a:lnTo>
                  <a:lnTo>
                    <a:pt x="542528" y="24187"/>
                  </a:lnTo>
                  <a:lnTo>
                    <a:pt x="597478" y="38675"/>
                  </a:lnTo>
                  <a:lnTo>
                    <a:pt x="647180" y="53670"/>
                  </a:lnTo>
                  <a:lnTo>
                    <a:pt x="687212" y="67552"/>
                  </a:lnTo>
                  <a:lnTo>
                    <a:pt x="736794" y="110030"/>
                  </a:lnTo>
                  <a:lnTo>
                    <a:pt x="771113" y="165699"/>
                  </a:lnTo>
                  <a:lnTo>
                    <a:pt x="781260" y="274752"/>
                  </a:lnTo>
                  <a:lnTo>
                    <a:pt x="783668" y="422779"/>
                  </a:lnTo>
                  <a:lnTo>
                    <a:pt x="782246" y="553134"/>
                  </a:lnTo>
                  <a:lnTo>
                    <a:pt x="780903" y="609174"/>
                  </a:lnTo>
                  <a:close/>
                </a:path>
              </a:pathLst>
            </a:custGeom>
            <a:solidFill>
              <a:srgbClr val="4B3F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2285" y="3363729"/>
              <a:ext cx="66357" cy="238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4454" y="3363729"/>
              <a:ext cx="66374" cy="238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1731" y="3268785"/>
              <a:ext cx="213157" cy="180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88196" y="3268785"/>
              <a:ext cx="213183" cy="1801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91187" y="3716715"/>
              <a:ext cx="260350" cy="22225"/>
            </a:xfrm>
            <a:custGeom>
              <a:avLst/>
              <a:gdLst/>
              <a:ahLst/>
              <a:cxnLst/>
              <a:rect l="l" t="t" r="r" b="b"/>
              <a:pathLst>
                <a:path w="260350" h="22225">
                  <a:moveTo>
                    <a:pt x="101962" y="21649"/>
                  </a:moveTo>
                  <a:lnTo>
                    <a:pt x="1047" y="12199"/>
                  </a:lnTo>
                  <a:lnTo>
                    <a:pt x="0" y="8234"/>
                  </a:lnTo>
                  <a:lnTo>
                    <a:pt x="3280" y="6807"/>
                  </a:lnTo>
                  <a:lnTo>
                    <a:pt x="34642" y="4404"/>
                  </a:lnTo>
                  <a:lnTo>
                    <a:pt x="108144" y="488"/>
                  </a:lnTo>
                  <a:lnTo>
                    <a:pt x="192909" y="0"/>
                  </a:lnTo>
                  <a:lnTo>
                    <a:pt x="258060" y="7881"/>
                  </a:lnTo>
                  <a:lnTo>
                    <a:pt x="260003" y="9307"/>
                  </a:lnTo>
                  <a:lnTo>
                    <a:pt x="259587" y="12199"/>
                  </a:lnTo>
                  <a:lnTo>
                    <a:pt x="239363" y="15349"/>
                  </a:lnTo>
                  <a:lnTo>
                    <a:pt x="184111" y="20599"/>
                  </a:lnTo>
                  <a:lnTo>
                    <a:pt x="101962" y="21649"/>
                  </a:lnTo>
                  <a:close/>
                </a:path>
              </a:pathLst>
            </a:custGeom>
            <a:solidFill>
              <a:srgbClr val="9983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92247" y="3723743"/>
              <a:ext cx="259079" cy="72390"/>
            </a:xfrm>
            <a:custGeom>
              <a:avLst/>
              <a:gdLst/>
              <a:ahLst/>
              <a:cxnLst/>
              <a:rect l="l" t="t" r="r" b="b"/>
              <a:pathLst>
                <a:path w="259080" h="72389">
                  <a:moveTo>
                    <a:pt x="129333" y="72218"/>
                  </a:moveTo>
                  <a:lnTo>
                    <a:pt x="115992" y="72030"/>
                  </a:lnTo>
                  <a:lnTo>
                    <a:pt x="82981" y="66126"/>
                  </a:lnTo>
                  <a:lnTo>
                    <a:pt x="40812" y="46500"/>
                  </a:lnTo>
                  <a:lnTo>
                    <a:pt x="0" y="5145"/>
                  </a:lnTo>
                  <a:lnTo>
                    <a:pt x="33750" y="3430"/>
                  </a:lnTo>
                  <a:lnTo>
                    <a:pt x="111548" y="571"/>
                  </a:lnTo>
                  <a:lnTo>
                    <a:pt x="198209" y="0"/>
                  </a:lnTo>
                  <a:lnTo>
                    <a:pt x="258552" y="5145"/>
                  </a:lnTo>
                  <a:lnTo>
                    <a:pt x="248205" y="17767"/>
                  </a:lnTo>
                  <a:lnTo>
                    <a:pt x="220191" y="44392"/>
                  </a:lnTo>
                  <a:lnTo>
                    <a:pt x="179053" y="68162"/>
                  </a:lnTo>
                  <a:lnTo>
                    <a:pt x="129333" y="7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92260" y="3728914"/>
              <a:ext cx="259079" cy="85725"/>
            </a:xfrm>
            <a:custGeom>
              <a:avLst/>
              <a:gdLst/>
              <a:ahLst/>
              <a:cxnLst/>
              <a:rect l="l" t="t" r="r" b="b"/>
              <a:pathLst>
                <a:path w="259080" h="85725">
                  <a:moveTo>
                    <a:pt x="129449" y="85279"/>
                  </a:moveTo>
                  <a:lnTo>
                    <a:pt x="82252" y="84299"/>
                  </a:lnTo>
                  <a:lnTo>
                    <a:pt x="28630" y="59858"/>
                  </a:lnTo>
                  <a:lnTo>
                    <a:pt x="2545" y="9797"/>
                  </a:lnTo>
                  <a:lnTo>
                    <a:pt x="0" y="0"/>
                  </a:lnTo>
                  <a:lnTo>
                    <a:pt x="29353" y="26038"/>
                  </a:lnTo>
                  <a:lnTo>
                    <a:pt x="56123" y="40916"/>
                  </a:lnTo>
                  <a:lnTo>
                    <a:pt x="86079" y="47338"/>
                  </a:lnTo>
                  <a:lnTo>
                    <a:pt x="124992" y="48006"/>
                  </a:lnTo>
                  <a:lnTo>
                    <a:pt x="239637" y="48006"/>
                  </a:lnTo>
                  <a:lnTo>
                    <a:pt x="233699" y="57423"/>
                  </a:lnTo>
                  <a:lnTo>
                    <a:pt x="202257" y="81240"/>
                  </a:lnTo>
                  <a:lnTo>
                    <a:pt x="176480" y="84239"/>
                  </a:lnTo>
                  <a:lnTo>
                    <a:pt x="129449" y="85279"/>
                  </a:lnTo>
                  <a:close/>
                </a:path>
                <a:path w="259080" h="85725">
                  <a:moveTo>
                    <a:pt x="239637" y="48006"/>
                  </a:moveTo>
                  <a:lnTo>
                    <a:pt x="133168" y="48006"/>
                  </a:lnTo>
                  <a:lnTo>
                    <a:pt x="167157" y="47616"/>
                  </a:lnTo>
                  <a:lnTo>
                    <a:pt x="197727" y="41243"/>
                  </a:lnTo>
                  <a:lnTo>
                    <a:pt x="227361" y="26249"/>
                  </a:lnTo>
                  <a:lnTo>
                    <a:pt x="258539" y="0"/>
                  </a:lnTo>
                  <a:lnTo>
                    <a:pt x="257295" y="8986"/>
                  </a:lnTo>
                  <a:lnTo>
                    <a:pt x="250529" y="30733"/>
                  </a:lnTo>
                  <a:lnTo>
                    <a:pt x="239637" y="48006"/>
                  </a:lnTo>
                  <a:close/>
                </a:path>
                <a:path w="259080" h="85725">
                  <a:moveTo>
                    <a:pt x="133168" y="48006"/>
                  </a:moveTo>
                  <a:lnTo>
                    <a:pt x="129320" y="48006"/>
                  </a:lnTo>
                  <a:lnTo>
                    <a:pt x="130708" y="47880"/>
                  </a:lnTo>
                  <a:lnTo>
                    <a:pt x="133168" y="48006"/>
                  </a:lnTo>
                  <a:close/>
                </a:path>
                <a:path w="259080" h="85725">
                  <a:moveTo>
                    <a:pt x="129320" y="48006"/>
                  </a:moveTo>
                  <a:lnTo>
                    <a:pt x="124992" y="48006"/>
                  </a:lnTo>
                  <a:lnTo>
                    <a:pt x="127869" y="47943"/>
                  </a:lnTo>
                  <a:lnTo>
                    <a:pt x="129320" y="48006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48180" y="3623144"/>
              <a:ext cx="134620" cy="17780"/>
            </a:xfrm>
            <a:custGeom>
              <a:avLst/>
              <a:gdLst/>
              <a:ahLst/>
              <a:cxnLst/>
              <a:rect l="l" t="t" r="r" b="b"/>
              <a:pathLst>
                <a:path w="134619" h="17779">
                  <a:moveTo>
                    <a:pt x="55587" y="14312"/>
                  </a:moveTo>
                  <a:lnTo>
                    <a:pt x="34366" y="1943"/>
                  </a:lnTo>
                  <a:lnTo>
                    <a:pt x="16649" y="0"/>
                  </a:lnTo>
                  <a:lnTo>
                    <a:pt x="4508" y="2933"/>
                  </a:lnTo>
                  <a:lnTo>
                    <a:pt x="0" y="5143"/>
                  </a:lnTo>
                  <a:lnTo>
                    <a:pt x="20408" y="15138"/>
                  </a:lnTo>
                  <a:lnTo>
                    <a:pt x="38214" y="17348"/>
                  </a:lnTo>
                  <a:lnTo>
                    <a:pt x="50812" y="15735"/>
                  </a:lnTo>
                  <a:lnTo>
                    <a:pt x="55587" y="14312"/>
                  </a:lnTo>
                  <a:close/>
                </a:path>
                <a:path w="134619" h="17779">
                  <a:moveTo>
                    <a:pt x="134518" y="5143"/>
                  </a:moveTo>
                  <a:lnTo>
                    <a:pt x="130340" y="2933"/>
                  </a:lnTo>
                  <a:lnTo>
                    <a:pt x="119062" y="0"/>
                  </a:lnTo>
                  <a:lnTo>
                    <a:pt x="102577" y="1917"/>
                  </a:lnTo>
                  <a:lnTo>
                    <a:pt x="82791" y="14274"/>
                  </a:lnTo>
                  <a:lnTo>
                    <a:pt x="87236" y="15697"/>
                  </a:lnTo>
                  <a:lnTo>
                    <a:pt x="98958" y="17322"/>
                  </a:lnTo>
                  <a:lnTo>
                    <a:pt x="115531" y="15138"/>
                  </a:lnTo>
                  <a:lnTo>
                    <a:pt x="134518" y="5143"/>
                  </a:lnTo>
                  <a:close/>
                </a:path>
              </a:pathLst>
            </a:custGeom>
            <a:solidFill>
              <a:srgbClr val="9983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991475" y="4102061"/>
              <a:ext cx="1245870" cy="2031364"/>
            </a:xfrm>
            <a:custGeom>
              <a:avLst/>
              <a:gdLst/>
              <a:ahLst/>
              <a:cxnLst/>
              <a:rect l="l" t="t" r="r" b="b"/>
              <a:pathLst>
                <a:path w="1245869" h="2031364">
                  <a:moveTo>
                    <a:pt x="1245387" y="52743"/>
                  </a:moveTo>
                  <a:lnTo>
                    <a:pt x="907122" y="0"/>
                  </a:lnTo>
                  <a:lnTo>
                    <a:pt x="622706" y="52743"/>
                  </a:lnTo>
                  <a:lnTo>
                    <a:pt x="338162" y="0"/>
                  </a:lnTo>
                  <a:lnTo>
                    <a:pt x="0" y="52743"/>
                  </a:lnTo>
                  <a:lnTo>
                    <a:pt x="0" y="2030844"/>
                  </a:lnTo>
                  <a:lnTo>
                    <a:pt x="622706" y="2030844"/>
                  </a:lnTo>
                  <a:lnTo>
                    <a:pt x="1245387" y="2030844"/>
                  </a:lnTo>
                  <a:lnTo>
                    <a:pt x="1245387" y="52743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29638" y="4102061"/>
              <a:ext cx="584200" cy="824865"/>
            </a:xfrm>
            <a:custGeom>
              <a:avLst/>
              <a:gdLst/>
              <a:ahLst/>
              <a:cxnLst/>
              <a:rect l="l" t="t" r="r" b="b"/>
              <a:pathLst>
                <a:path w="584200" h="824864">
                  <a:moveTo>
                    <a:pt x="583692" y="0"/>
                  </a:moveTo>
                  <a:lnTo>
                    <a:pt x="291820" y="31889"/>
                  </a:lnTo>
                  <a:lnTo>
                    <a:pt x="0" y="0"/>
                  </a:lnTo>
                  <a:lnTo>
                    <a:pt x="291820" y="824255"/>
                  </a:lnTo>
                  <a:lnTo>
                    <a:pt x="583692" y="0"/>
                  </a:lnTo>
                  <a:close/>
                </a:path>
              </a:pathLst>
            </a:custGeom>
            <a:solidFill>
              <a:srgbClr val="F6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21089" y="4325966"/>
              <a:ext cx="201295" cy="631190"/>
            </a:xfrm>
            <a:custGeom>
              <a:avLst/>
              <a:gdLst/>
              <a:ahLst/>
              <a:cxnLst/>
              <a:rect l="l" t="t" r="r" b="b"/>
              <a:pathLst>
                <a:path w="201294" h="631189">
                  <a:moveTo>
                    <a:pt x="100377" y="630803"/>
                  </a:moveTo>
                  <a:lnTo>
                    <a:pt x="0" y="316841"/>
                  </a:lnTo>
                  <a:lnTo>
                    <a:pt x="54869" y="27437"/>
                  </a:lnTo>
                  <a:lnTo>
                    <a:pt x="100478" y="0"/>
                  </a:lnTo>
                  <a:lnTo>
                    <a:pt x="146050" y="27437"/>
                  </a:lnTo>
                  <a:lnTo>
                    <a:pt x="200932" y="316841"/>
                  </a:lnTo>
                  <a:lnTo>
                    <a:pt x="100377" y="594476"/>
                  </a:lnTo>
                  <a:lnTo>
                    <a:pt x="100377" y="630803"/>
                  </a:lnTo>
                  <a:close/>
                </a:path>
              </a:pathLst>
            </a:custGeom>
            <a:solidFill>
              <a:srgbClr val="F58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06289" y="4146175"/>
              <a:ext cx="230504" cy="270510"/>
            </a:xfrm>
            <a:custGeom>
              <a:avLst/>
              <a:gdLst/>
              <a:ahLst/>
              <a:cxnLst/>
              <a:rect l="l" t="t" r="r" b="b"/>
              <a:pathLst>
                <a:path w="230505" h="270510">
                  <a:moveTo>
                    <a:pt x="115278" y="270198"/>
                  </a:moveTo>
                  <a:lnTo>
                    <a:pt x="80983" y="256072"/>
                  </a:lnTo>
                  <a:lnTo>
                    <a:pt x="43166" y="224994"/>
                  </a:lnTo>
                  <a:lnTo>
                    <a:pt x="12584" y="193917"/>
                  </a:lnTo>
                  <a:lnTo>
                    <a:pt x="0" y="179791"/>
                  </a:lnTo>
                  <a:lnTo>
                    <a:pt x="115177" y="0"/>
                  </a:lnTo>
                  <a:lnTo>
                    <a:pt x="230392" y="179791"/>
                  </a:lnTo>
                  <a:lnTo>
                    <a:pt x="217818" y="193917"/>
                  </a:lnTo>
                  <a:lnTo>
                    <a:pt x="187270" y="224994"/>
                  </a:lnTo>
                  <a:lnTo>
                    <a:pt x="149504" y="256072"/>
                  </a:lnTo>
                  <a:lnTo>
                    <a:pt x="115278" y="270198"/>
                  </a:lnTo>
                  <a:close/>
                </a:path>
              </a:pathLst>
            </a:custGeom>
            <a:solidFill>
              <a:srgbClr val="CB6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506289" y="4133952"/>
              <a:ext cx="230504" cy="270510"/>
            </a:xfrm>
            <a:custGeom>
              <a:avLst/>
              <a:gdLst/>
              <a:ahLst/>
              <a:cxnLst/>
              <a:rect l="l" t="t" r="r" b="b"/>
              <a:pathLst>
                <a:path w="230505" h="270510">
                  <a:moveTo>
                    <a:pt x="115278" y="270274"/>
                  </a:moveTo>
                  <a:lnTo>
                    <a:pt x="80983" y="256142"/>
                  </a:lnTo>
                  <a:lnTo>
                    <a:pt x="43166" y="225051"/>
                  </a:lnTo>
                  <a:lnTo>
                    <a:pt x="12584" y="193961"/>
                  </a:lnTo>
                  <a:lnTo>
                    <a:pt x="0" y="179829"/>
                  </a:lnTo>
                  <a:lnTo>
                    <a:pt x="115177" y="0"/>
                  </a:lnTo>
                  <a:lnTo>
                    <a:pt x="230392" y="179829"/>
                  </a:lnTo>
                  <a:lnTo>
                    <a:pt x="217818" y="193955"/>
                  </a:lnTo>
                  <a:lnTo>
                    <a:pt x="187270" y="225037"/>
                  </a:lnTo>
                  <a:lnTo>
                    <a:pt x="149504" y="256126"/>
                  </a:lnTo>
                  <a:lnTo>
                    <a:pt x="115278" y="270274"/>
                  </a:lnTo>
                  <a:close/>
                </a:path>
              </a:pathLst>
            </a:custGeom>
            <a:solidFill>
              <a:srgbClr val="F58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329606" y="4095264"/>
              <a:ext cx="292100" cy="231140"/>
            </a:xfrm>
            <a:custGeom>
              <a:avLst/>
              <a:gdLst/>
              <a:ahLst/>
              <a:cxnLst/>
              <a:rect l="l" t="t" r="r" b="b"/>
              <a:pathLst>
                <a:path w="292100" h="231139">
                  <a:moveTo>
                    <a:pt x="176670" y="230702"/>
                  </a:moveTo>
                  <a:lnTo>
                    <a:pt x="0" y="6805"/>
                  </a:lnTo>
                  <a:lnTo>
                    <a:pt x="77604" y="0"/>
                  </a:lnTo>
                  <a:lnTo>
                    <a:pt x="291847" y="38700"/>
                  </a:lnTo>
                  <a:lnTo>
                    <a:pt x="176670" y="230702"/>
                  </a:lnTo>
                  <a:close/>
                </a:path>
              </a:pathLst>
            </a:custGeom>
            <a:solidFill>
              <a:srgbClr val="868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329619" y="4077612"/>
              <a:ext cx="292100" cy="236220"/>
            </a:xfrm>
            <a:custGeom>
              <a:avLst/>
              <a:gdLst/>
              <a:ahLst/>
              <a:cxnLst/>
              <a:rect l="l" t="t" r="r" b="b"/>
              <a:pathLst>
                <a:path w="292100" h="236220">
                  <a:moveTo>
                    <a:pt x="176670" y="236182"/>
                  </a:moveTo>
                  <a:lnTo>
                    <a:pt x="0" y="24470"/>
                  </a:lnTo>
                  <a:lnTo>
                    <a:pt x="52914" y="0"/>
                  </a:lnTo>
                  <a:lnTo>
                    <a:pt x="291847" y="56378"/>
                  </a:lnTo>
                  <a:lnTo>
                    <a:pt x="176670" y="2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621454" y="4095264"/>
              <a:ext cx="292100" cy="231140"/>
            </a:xfrm>
            <a:custGeom>
              <a:avLst/>
              <a:gdLst/>
              <a:ahLst/>
              <a:cxnLst/>
              <a:rect l="l" t="t" r="r" b="b"/>
              <a:pathLst>
                <a:path w="292100" h="231139">
                  <a:moveTo>
                    <a:pt x="115215" y="230702"/>
                  </a:moveTo>
                  <a:lnTo>
                    <a:pt x="0" y="38700"/>
                  </a:lnTo>
                  <a:lnTo>
                    <a:pt x="214306" y="0"/>
                  </a:lnTo>
                  <a:lnTo>
                    <a:pt x="291847" y="6805"/>
                  </a:lnTo>
                  <a:lnTo>
                    <a:pt x="115215" y="230702"/>
                  </a:lnTo>
                  <a:close/>
                </a:path>
              </a:pathLst>
            </a:custGeom>
            <a:solidFill>
              <a:srgbClr val="868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621466" y="4077612"/>
              <a:ext cx="292100" cy="236220"/>
            </a:xfrm>
            <a:custGeom>
              <a:avLst/>
              <a:gdLst/>
              <a:ahLst/>
              <a:cxnLst/>
              <a:rect l="l" t="t" r="r" b="b"/>
              <a:pathLst>
                <a:path w="292100" h="236220">
                  <a:moveTo>
                    <a:pt x="115202" y="236182"/>
                  </a:moveTo>
                  <a:lnTo>
                    <a:pt x="0" y="56378"/>
                  </a:lnTo>
                  <a:lnTo>
                    <a:pt x="239085" y="0"/>
                  </a:lnTo>
                  <a:lnTo>
                    <a:pt x="291847" y="24470"/>
                  </a:lnTo>
                  <a:lnTo>
                    <a:pt x="115202" y="2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070685" y="6132931"/>
              <a:ext cx="1087120" cy="1807845"/>
            </a:xfrm>
            <a:custGeom>
              <a:avLst/>
              <a:gdLst/>
              <a:ahLst/>
              <a:cxnLst/>
              <a:rect l="l" t="t" r="r" b="b"/>
              <a:pathLst>
                <a:path w="1087119" h="1807845">
                  <a:moveTo>
                    <a:pt x="543483" y="0"/>
                  </a:moveTo>
                  <a:lnTo>
                    <a:pt x="0" y="0"/>
                  </a:lnTo>
                  <a:lnTo>
                    <a:pt x="52768" y="1807375"/>
                  </a:lnTo>
                  <a:lnTo>
                    <a:pt x="484187" y="1807375"/>
                  </a:lnTo>
                  <a:lnTo>
                    <a:pt x="543483" y="0"/>
                  </a:lnTo>
                  <a:close/>
                </a:path>
                <a:path w="1087119" h="1807845">
                  <a:moveTo>
                    <a:pt x="1086929" y="0"/>
                  </a:moveTo>
                  <a:lnTo>
                    <a:pt x="543483" y="0"/>
                  </a:lnTo>
                  <a:lnTo>
                    <a:pt x="602615" y="1807375"/>
                  </a:lnTo>
                  <a:lnTo>
                    <a:pt x="1034097" y="1807375"/>
                  </a:lnTo>
                  <a:lnTo>
                    <a:pt x="1086929" y="0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3575011" y="5844363"/>
            <a:ext cx="261620" cy="353060"/>
          </a:xfrm>
          <a:custGeom>
            <a:avLst/>
            <a:gdLst/>
            <a:ahLst/>
            <a:cxnLst/>
            <a:rect l="l" t="t" r="r" b="b"/>
            <a:pathLst>
              <a:path w="261619" h="353060">
                <a:moveTo>
                  <a:pt x="235771" y="352597"/>
                </a:moveTo>
                <a:lnTo>
                  <a:pt x="214258" y="344646"/>
                </a:lnTo>
                <a:lnTo>
                  <a:pt x="199334" y="326593"/>
                </a:lnTo>
                <a:lnTo>
                  <a:pt x="193748" y="316550"/>
                </a:lnTo>
                <a:lnTo>
                  <a:pt x="165671" y="335514"/>
                </a:lnTo>
                <a:lnTo>
                  <a:pt x="141678" y="340142"/>
                </a:lnTo>
                <a:lnTo>
                  <a:pt x="124950" y="337636"/>
                </a:lnTo>
                <a:lnTo>
                  <a:pt x="118667" y="335200"/>
                </a:lnTo>
                <a:lnTo>
                  <a:pt x="81150" y="300013"/>
                </a:lnTo>
                <a:lnTo>
                  <a:pt x="46638" y="274380"/>
                </a:lnTo>
                <a:lnTo>
                  <a:pt x="21362" y="258706"/>
                </a:lnTo>
                <a:lnTo>
                  <a:pt x="11552" y="253392"/>
                </a:lnTo>
                <a:lnTo>
                  <a:pt x="288" y="235936"/>
                </a:lnTo>
                <a:lnTo>
                  <a:pt x="0" y="217134"/>
                </a:lnTo>
                <a:lnTo>
                  <a:pt x="4421" y="202101"/>
                </a:lnTo>
                <a:lnTo>
                  <a:pt x="7287" y="195953"/>
                </a:lnTo>
                <a:lnTo>
                  <a:pt x="71077" y="0"/>
                </a:lnTo>
                <a:lnTo>
                  <a:pt x="218061" y="0"/>
                </a:lnTo>
                <a:lnTo>
                  <a:pt x="218061" y="27993"/>
                </a:lnTo>
                <a:lnTo>
                  <a:pt x="235454" y="53051"/>
                </a:lnTo>
                <a:lnTo>
                  <a:pt x="245723" y="80848"/>
                </a:lnTo>
                <a:lnTo>
                  <a:pt x="250607" y="103390"/>
                </a:lnTo>
                <a:lnTo>
                  <a:pt x="251848" y="112680"/>
                </a:lnTo>
                <a:lnTo>
                  <a:pt x="247781" y="142076"/>
                </a:lnTo>
                <a:lnTo>
                  <a:pt x="242497" y="169511"/>
                </a:lnTo>
                <a:lnTo>
                  <a:pt x="241517" y="197606"/>
                </a:lnTo>
                <a:lnTo>
                  <a:pt x="250359" y="228984"/>
                </a:lnTo>
                <a:lnTo>
                  <a:pt x="257209" y="256372"/>
                </a:lnTo>
                <a:lnTo>
                  <a:pt x="260334" y="290650"/>
                </a:lnTo>
                <a:lnTo>
                  <a:pt x="261162" y="319932"/>
                </a:lnTo>
                <a:lnTo>
                  <a:pt x="261121" y="332334"/>
                </a:lnTo>
                <a:lnTo>
                  <a:pt x="235771" y="352597"/>
                </a:lnTo>
                <a:close/>
              </a:path>
            </a:pathLst>
          </a:custGeom>
          <a:solidFill>
            <a:srgbClr val="E8BE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92052" y="5844363"/>
            <a:ext cx="261620" cy="353060"/>
          </a:xfrm>
          <a:custGeom>
            <a:avLst/>
            <a:gdLst/>
            <a:ahLst/>
            <a:cxnLst/>
            <a:rect l="l" t="t" r="r" b="b"/>
            <a:pathLst>
              <a:path w="261619" h="353060">
                <a:moveTo>
                  <a:pt x="25360" y="352597"/>
                </a:moveTo>
                <a:lnTo>
                  <a:pt x="0" y="332334"/>
                </a:lnTo>
                <a:lnTo>
                  <a:pt x="1053" y="320264"/>
                </a:lnTo>
                <a:lnTo>
                  <a:pt x="3704" y="291535"/>
                </a:lnTo>
                <a:lnTo>
                  <a:pt x="7190" y="257369"/>
                </a:lnTo>
                <a:lnTo>
                  <a:pt x="10749" y="228984"/>
                </a:lnTo>
                <a:lnTo>
                  <a:pt x="12361" y="197005"/>
                </a:lnTo>
                <a:lnTo>
                  <a:pt x="10665" y="167862"/>
                </a:lnTo>
                <a:lnTo>
                  <a:pt x="11645" y="140239"/>
                </a:lnTo>
                <a:lnTo>
                  <a:pt x="21284" y="112819"/>
                </a:lnTo>
                <a:lnTo>
                  <a:pt x="23467" y="103492"/>
                </a:lnTo>
                <a:lnTo>
                  <a:pt x="28920" y="80880"/>
                </a:lnTo>
                <a:lnTo>
                  <a:pt x="35996" y="53030"/>
                </a:lnTo>
                <a:lnTo>
                  <a:pt x="43047" y="27993"/>
                </a:lnTo>
                <a:lnTo>
                  <a:pt x="43047" y="0"/>
                </a:lnTo>
                <a:lnTo>
                  <a:pt x="190107" y="0"/>
                </a:lnTo>
                <a:lnTo>
                  <a:pt x="253960" y="195953"/>
                </a:lnTo>
                <a:lnTo>
                  <a:pt x="256818" y="202101"/>
                </a:lnTo>
                <a:lnTo>
                  <a:pt x="261220" y="217134"/>
                </a:lnTo>
                <a:lnTo>
                  <a:pt x="260911" y="235936"/>
                </a:lnTo>
                <a:lnTo>
                  <a:pt x="249632" y="253392"/>
                </a:lnTo>
                <a:lnTo>
                  <a:pt x="239823" y="258706"/>
                </a:lnTo>
                <a:lnTo>
                  <a:pt x="214547" y="274380"/>
                </a:lnTo>
                <a:lnTo>
                  <a:pt x="180028" y="300013"/>
                </a:lnTo>
                <a:lnTo>
                  <a:pt x="142492" y="335200"/>
                </a:lnTo>
                <a:lnTo>
                  <a:pt x="136215" y="337636"/>
                </a:lnTo>
                <a:lnTo>
                  <a:pt x="119498" y="340142"/>
                </a:lnTo>
                <a:lnTo>
                  <a:pt x="95514" y="335514"/>
                </a:lnTo>
                <a:lnTo>
                  <a:pt x="67435" y="316550"/>
                </a:lnTo>
                <a:lnTo>
                  <a:pt x="61840" y="326593"/>
                </a:lnTo>
                <a:lnTo>
                  <a:pt x="46894" y="344646"/>
                </a:lnTo>
                <a:lnTo>
                  <a:pt x="25360" y="352597"/>
                </a:lnTo>
                <a:close/>
              </a:path>
            </a:pathLst>
          </a:custGeom>
          <a:solidFill>
            <a:srgbClr val="E8BE9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3600617" y="5847532"/>
            <a:ext cx="243840" cy="106045"/>
            <a:chOff x="13600617" y="5847532"/>
            <a:chExt cx="243840" cy="106045"/>
          </a:xfrm>
        </p:grpSpPr>
        <p:sp>
          <p:nvSpPr>
            <p:cNvPr id="28" name="object 28"/>
            <p:cNvSpPr/>
            <p:nvPr/>
          </p:nvSpPr>
          <p:spPr>
            <a:xfrm>
              <a:off x="13608528" y="5855449"/>
              <a:ext cx="227965" cy="90170"/>
            </a:xfrm>
            <a:custGeom>
              <a:avLst/>
              <a:gdLst/>
              <a:ahLst/>
              <a:cxnLst/>
              <a:rect l="l" t="t" r="r" b="b"/>
              <a:pathLst>
                <a:path w="227965" h="90170">
                  <a:moveTo>
                    <a:pt x="227730" y="89838"/>
                  </a:moveTo>
                  <a:lnTo>
                    <a:pt x="0" y="89838"/>
                  </a:lnTo>
                  <a:lnTo>
                    <a:pt x="0" y="0"/>
                  </a:lnTo>
                  <a:lnTo>
                    <a:pt x="227730" y="0"/>
                  </a:lnTo>
                  <a:lnTo>
                    <a:pt x="227730" y="898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600617" y="5847532"/>
              <a:ext cx="243840" cy="106045"/>
            </a:xfrm>
            <a:custGeom>
              <a:avLst/>
              <a:gdLst/>
              <a:ahLst/>
              <a:cxnLst/>
              <a:rect l="l" t="t" r="r" b="b"/>
              <a:pathLst>
                <a:path w="243840" h="106045">
                  <a:moveTo>
                    <a:pt x="239968" y="105672"/>
                  </a:moveTo>
                  <a:lnTo>
                    <a:pt x="3583" y="105672"/>
                  </a:lnTo>
                  <a:lnTo>
                    <a:pt x="0" y="102111"/>
                  </a:lnTo>
                  <a:lnTo>
                    <a:pt x="0" y="3560"/>
                  </a:lnTo>
                  <a:lnTo>
                    <a:pt x="3583" y="0"/>
                  </a:lnTo>
                  <a:lnTo>
                    <a:pt x="239968" y="0"/>
                  </a:lnTo>
                  <a:lnTo>
                    <a:pt x="243551" y="3560"/>
                  </a:lnTo>
                  <a:lnTo>
                    <a:pt x="243551" y="15846"/>
                  </a:lnTo>
                  <a:lnTo>
                    <a:pt x="15833" y="15846"/>
                  </a:lnTo>
                  <a:lnTo>
                    <a:pt x="15833" y="89826"/>
                  </a:lnTo>
                  <a:lnTo>
                    <a:pt x="243551" y="89826"/>
                  </a:lnTo>
                  <a:lnTo>
                    <a:pt x="243551" y="102111"/>
                  </a:lnTo>
                  <a:lnTo>
                    <a:pt x="239968" y="105672"/>
                  </a:lnTo>
                  <a:close/>
                </a:path>
                <a:path w="243840" h="106045">
                  <a:moveTo>
                    <a:pt x="243551" y="89826"/>
                  </a:moveTo>
                  <a:lnTo>
                    <a:pt x="227730" y="89826"/>
                  </a:lnTo>
                  <a:lnTo>
                    <a:pt x="227730" y="15846"/>
                  </a:lnTo>
                  <a:lnTo>
                    <a:pt x="243551" y="15846"/>
                  </a:lnTo>
                  <a:lnTo>
                    <a:pt x="243551" y="89826"/>
                  </a:lnTo>
                  <a:close/>
                </a:path>
              </a:pathLst>
            </a:custGeom>
            <a:solidFill>
              <a:srgbClr val="B1C3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5384143" y="5847532"/>
            <a:ext cx="243840" cy="106045"/>
            <a:chOff x="15384143" y="5847532"/>
            <a:chExt cx="243840" cy="106045"/>
          </a:xfrm>
        </p:grpSpPr>
        <p:sp>
          <p:nvSpPr>
            <p:cNvPr id="31" name="object 31"/>
            <p:cNvSpPr/>
            <p:nvPr/>
          </p:nvSpPr>
          <p:spPr>
            <a:xfrm>
              <a:off x="15392053" y="5855449"/>
              <a:ext cx="227965" cy="90170"/>
            </a:xfrm>
            <a:custGeom>
              <a:avLst/>
              <a:gdLst/>
              <a:ahLst/>
              <a:cxnLst/>
              <a:rect l="l" t="t" r="r" b="b"/>
              <a:pathLst>
                <a:path w="227965" h="90170">
                  <a:moveTo>
                    <a:pt x="227603" y="89838"/>
                  </a:moveTo>
                  <a:lnTo>
                    <a:pt x="0" y="89838"/>
                  </a:lnTo>
                  <a:lnTo>
                    <a:pt x="0" y="0"/>
                  </a:lnTo>
                  <a:lnTo>
                    <a:pt x="227603" y="0"/>
                  </a:lnTo>
                  <a:lnTo>
                    <a:pt x="227603" y="898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84143" y="5847532"/>
              <a:ext cx="243840" cy="106045"/>
            </a:xfrm>
            <a:custGeom>
              <a:avLst/>
              <a:gdLst/>
              <a:ahLst/>
              <a:cxnLst/>
              <a:rect l="l" t="t" r="r" b="b"/>
              <a:pathLst>
                <a:path w="243840" h="106045">
                  <a:moveTo>
                    <a:pt x="239905" y="105672"/>
                  </a:moveTo>
                  <a:lnTo>
                    <a:pt x="3520" y="105672"/>
                  </a:lnTo>
                  <a:lnTo>
                    <a:pt x="0" y="102111"/>
                  </a:lnTo>
                  <a:lnTo>
                    <a:pt x="0" y="3560"/>
                  </a:lnTo>
                  <a:lnTo>
                    <a:pt x="3520" y="0"/>
                  </a:lnTo>
                  <a:lnTo>
                    <a:pt x="239905" y="0"/>
                  </a:lnTo>
                  <a:lnTo>
                    <a:pt x="243425" y="3560"/>
                  </a:lnTo>
                  <a:lnTo>
                    <a:pt x="243425" y="15846"/>
                  </a:lnTo>
                  <a:lnTo>
                    <a:pt x="15821" y="15846"/>
                  </a:lnTo>
                  <a:lnTo>
                    <a:pt x="15821" y="89826"/>
                  </a:lnTo>
                  <a:lnTo>
                    <a:pt x="243425" y="89826"/>
                  </a:lnTo>
                  <a:lnTo>
                    <a:pt x="243425" y="102111"/>
                  </a:lnTo>
                  <a:lnTo>
                    <a:pt x="239905" y="105672"/>
                  </a:lnTo>
                  <a:close/>
                </a:path>
                <a:path w="243840" h="106045">
                  <a:moveTo>
                    <a:pt x="243425" y="89826"/>
                  </a:moveTo>
                  <a:lnTo>
                    <a:pt x="227603" y="89826"/>
                  </a:lnTo>
                  <a:lnTo>
                    <a:pt x="227603" y="15846"/>
                  </a:lnTo>
                  <a:lnTo>
                    <a:pt x="243425" y="15846"/>
                  </a:lnTo>
                  <a:lnTo>
                    <a:pt x="243425" y="89826"/>
                  </a:lnTo>
                  <a:close/>
                </a:path>
              </a:pathLst>
            </a:custGeom>
            <a:solidFill>
              <a:srgbClr val="B1C3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3584821" y="4154812"/>
            <a:ext cx="407034" cy="1745614"/>
          </a:xfrm>
          <a:custGeom>
            <a:avLst/>
            <a:gdLst/>
            <a:ahLst/>
            <a:cxnLst/>
            <a:rect l="l" t="t" r="r" b="b"/>
            <a:pathLst>
              <a:path w="407034" h="1745614">
                <a:moveTo>
                  <a:pt x="274600" y="1745474"/>
                </a:moveTo>
                <a:lnTo>
                  <a:pt x="0" y="1745474"/>
                </a:lnTo>
                <a:lnTo>
                  <a:pt x="6347" y="1513215"/>
                </a:lnTo>
                <a:lnTo>
                  <a:pt x="25285" y="991197"/>
                </a:lnTo>
                <a:lnTo>
                  <a:pt x="56659" y="441560"/>
                </a:lnTo>
                <a:lnTo>
                  <a:pt x="100314" y="126443"/>
                </a:lnTo>
                <a:lnTo>
                  <a:pt x="166481" y="66053"/>
                </a:lnTo>
                <a:lnTo>
                  <a:pt x="269745" y="27103"/>
                </a:lnTo>
                <a:lnTo>
                  <a:pt x="364873" y="6212"/>
                </a:lnTo>
                <a:lnTo>
                  <a:pt x="406633" y="0"/>
                </a:lnTo>
                <a:lnTo>
                  <a:pt x="406633" y="582771"/>
                </a:lnTo>
                <a:lnTo>
                  <a:pt x="274600" y="1745474"/>
                </a:lnTo>
                <a:close/>
              </a:path>
            </a:pathLst>
          </a:custGeom>
          <a:solidFill>
            <a:srgbClr val="797B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36856" y="4154812"/>
            <a:ext cx="407034" cy="1745614"/>
          </a:xfrm>
          <a:custGeom>
            <a:avLst/>
            <a:gdLst/>
            <a:ahLst/>
            <a:cxnLst/>
            <a:rect l="l" t="t" r="r" b="b"/>
            <a:pathLst>
              <a:path w="407034" h="1745614">
                <a:moveTo>
                  <a:pt x="406570" y="1745474"/>
                </a:moveTo>
                <a:lnTo>
                  <a:pt x="131969" y="1745474"/>
                </a:lnTo>
                <a:lnTo>
                  <a:pt x="0" y="582771"/>
                </a:lnTo>
                <a:lnTo>
                  <a:pt x="0" y="0"/>
                </a:lnTo>
                <a:lnTo>
                  <a:pt x="41752" y="6212"/>
                </a:lnTo>
                <a:lnTo>
                  <a:pt x="136862" y="27103"/>
                </a:lnTo>
                <a:lnTo>
                  <a:pt x="240104" y="66053"/>
                </a:lnTo>
                <a:lnTo>
                  <a:pt x="306256" y="126443"/>
                </a:lnTo>
                <a:lnTo>
                  <a:pt x="349916" y="441560"/>
                </a:lnTo>
                <a:lnTo>
                  <a:pt x="381290" y="991197"/>
                </a:lnTo>
                <a:lnTo>
                  <a:pt x="400225" y="1513215"/>
                </a:lnTo>
                <a:lnTo>
                  <a:pt x="406570" y="1745474"/>
                </a:lnTo>
                <a:close/>
              </a:path>
            </a:pathLst>
          </a:custGeom>
          <a:solidFill>
            <a:srgbClr val="797B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520909" y="6260230"/>
            <a:ext cx="422275" cy="1066800"/>
          </a:xfrm>
          <a:custGeom>
            <a:avLst/>
            <a:gdLst/>
            <a:ahLst/>
            <a:cxnLst/>
            <a:rect l="l" t="t" r="r" b="b"/>
            <a:pathLst>
              <a:path w="422275" h="1066800">
                <a:moveTo>
                  <a:pt x="414856" y="1066630"/>
                </a:moveTo>
                <a:lnTo>
                  <a:pt x="12310" y="1066630"/>
                </a:lnTo>
                <a:lnTo>
                  <a:pt x="6576" y="918500"/>
                </a:lnTo>
                <a:lnTo>
                  <a:pt x="0" y="586174"/>
                </a:lnTo>
                <a:lnTo>
                  <a:pt x="8520" y="237752"/>
                </a:lnTo>
                <a:lnTo>
                  <a:pt x="48078" y="41331"/>
                </a:lnTo>
                <a:lnTo>
                  <a:pt x="80515" y="19813"/>
                </a:lnTo>
                <a:lnTo>
                  <a:pt x="126366" y="6178"/>
                </a:lnTo>
                <a:lnTo>
                  <a:pt x="180450" y="0"/>
                </a:lnTo>
                <a:lnTo>
                  <a:pt x="237587" y="852"/>
                </a:lnTo>
                <a:lnTo>
                  <a:pt x="292593" y="8308"/>
                </a:lnTo>
                <a:lnTo>
                  <a:pt x="340289" y="21944"/>
                </a:lnTo>
                <a:lnTo>
                  <a:pt x="375492" y="41331"/>
                </a:lnTo>
                <a:lnTo>
                  <a:pt x="411822" y="226054"/>
                </a:lnTo>
                <a:lnTo>
                  <a:pt x="422000" y="575776"/>
                </a:lnTo>
                <a:lnTo>
                  <a:pt x="418765" y="914601"/>
                </a:lnTo>
                <a:lnTo>
                  <a:pt x="414856" y="1066630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170445" y="4102061"/>
            <a:ext cx="883919" cy="981710"/>
          </a:xfrm>
          <a:custGeom>
            <a:avLst/>
            <a:gdLst/>
            <a:ahLst/>
            <a:cxnLst/>
            <a:rect l="l" t="t" r="r" b="b"/>
            <a:pathLst>
              <a:path w="883919" h="981710">
                <a:moveTo>
                  <a:pt x="451116" y="836409"/>
                </a:moveTo>
                <a:lnTo>
                  <a:pt x="159194" y="0"/>
                </a:lnTo>
                <a:lnTo>
                  <a:pt x="0" y="24853"/>
                </a:lnTo>
                <a:lnTo>
                  <a:pt x="443738" y="937501"/>
                </a:lnTo>
                <a:lnTo>
                  <a:pt x="451116" y="836409"/>
                </a:lnTo>
                <a:close/>
              </a:path>
              <a:path w="883919" h="981710">
                <a:moveTo>
                  <a:pt x="883691" y="24231"/>
                </a:moveTo>
                <a:lnTo>
                  <a:pt x="742886" y="0"/>
                </a:lnTo>
                <a:lnTo>
                  <a:pt x="451116" y="836409"/>
                </a:lnTo>
                <a:lnTo>
                  <a:pt x="443738" y="981087"/>
                </a:lnTo>
                <a:lnTo>
                  <a:pt x="883691" y="24231"/>
                </a:lnTo>
                <a:close/>
              </a:path>
            </a:pathLst>
          </a:custGeom>
          <a:solidFill>
            <a:srgbClr val="5D60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75642" y="6046167"/>
            <a:ext cx="92973" cy="21517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4163030" y="7880767"/>
            <a:ext cx="350520" cy="126364"/>
          </a:xfrm>
          <a:custGeom>
            <a:avLst/>
            <a:gdLst/>
            <a:ahLst/>
            <a:cxnLst/>
            <a:rect l="l" t="t" r="r" b="b"/>
            <a:pathLst>
              <a:path w="350519" h="126365">
                <a:moveTo>
                  <a:pt x="350300" y="125863"/>
                </a:moveTo>
                <a:lnTo>
                  <a:pt x="0" y="125863"/>
                </a:lnTo>
                <a:lnTo>
                  <a:pt x="135345" y="0"/>
                </a:lnTo>
                <a:lnTo>
                  <a:pt x="246804" y="13984"/>
                </a:lnTo>
                <a:lnTo>
                  <a:pt x="322436" y="83909"/>
                </a:lnTo>
                <a:lnTo>
                  <a:pt x="350300" y="125863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736455" y="7880767"/>
            <a:ext cx="328930" cy="126364"/>
          </a:xfrm>
          <a:custGeom>
            <a:avLst/>
            <a:gdLst/>
            <a:ahLst/>
            <a:cxnLst/>
            <a:rect l="l" t="t" r="r" b="b"/>
            <a:pathLst>
              <a:path w="328930" h="126365">
                <a:moveTo>
                  <a:pt x="328701" y="125863"/>
                </a:moveTo>
                <a:lnTo>
                  <a:pt x="0" y="125863"/>
                </a:lnTo>
                <a:lnTo>
                  <a:pt x="126983" y="0"/>
                </a:lnTo>
                <a:lnTo>
                  <a:pt x="231571" y="13984"/>
                </a:lnTo>
                <a:lnTo>
                  <a:pt x="302549" y="83909"/>
                </a:lnTo>
                <a:lnTo>
                  <a:pt x="328701" y="125863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157623" y="4665624"/>
            <a:ext cx="421005" cy="66675"/>
          </a:xfrm>
          <a:custGeom>
            <a:avLst/>
            <a:gdLst/>
            <a:ahLst/>
            <a:cxnLst/>
            <a:rect l="l" t="t" r="r" b="b"/>
            <a:pathLst>
              <a:path w="421005" h="66675">
                <a:moveTo>
                  <a:pt x="420953" y="66176"/>
                </a:moveTo>
                <a:lnTo>
                  <a:pt x="0" y="66176"/>
                </a:lnTo>
                <a:lnTo>
                  <a:pt x="68836" y="0"/>
                </a:lnTo>
                <a:lnTo>
                  <a:pt x="352117" y="0"/>
                </a:lnTo>
                <a:lnTo>
                  <a:pt x="420953" y="66176"/>
                </a:lnTo>
                <a:close/>
              </a:path>
            </a:pathLst>
          </a:custGeom>
          <a:solidFill>
            <a:srgbClr val="94806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15179298" y="4731801"/>
            <a:ext cx="377825" cy="591185"/>
            <a:chOff x="15179298" y="4731801"/>
            <a:chExt cx="377825" cy="591185"/>
          </a:xfrm>
        </p:grpSpPr>
        <p:sp>
          <p:nvSpPr>
            <p:cNvPr id="42" name="object 42"/>
            <p:cNvSpPr/>
            <p:nvPr/>
          </p:nvSpPr>
          <p:spPr>
            <a:xfrm>
              <a:off x="15192154" y="4812157"/>
              <a:ext cx="352425" cy="511175"/>
            </a:xfrm>
            <a:custGeom>
              <a:avLst/>
              <a:gdLst/>
              <a:ahLst/>
              <a:cxnLst/>
              <a:rect l="l" t="t" r="r" b="b"/>
              <a:pathLst>
                <a:path w="352425" h="511175">
                  <a:moveTo>
                    <a:pt x="270311" y="510597"/>
                  </a:moveTo>
                  <a:lnTo>
                    <a:pt x="81553" y="510597"/>
                  </a:lnTo>
                  <a:lnTo>
                    <a:pt x="0" y="0"/>
                  </a:lnTo>
                  <a:lnTo>
                    <a:pt x="351865" y="0"/>
                  </a:lnTo>
                  <a:lnTo>
                    <a:pt x="270311" y="510597"/>
                  </a:lnTo>
                  <a:close/>
                </a:path>
              </a:pathLst>
            </a:custGeom>
            <a:solidFill>
              <a:srgbClr val="C3AE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185278" y="4766322"/>
              <a:ext cx="366395" cy="46355"/>
            </a:xfrm>
            <a:custGeom>
              <a:avLst/>
              <a:gdLst/>
              <a:ahLst/>
              <a:cxnLst/>
              <a:rect l="l" t="t" r="r" b="b"/>
              <a:pathLst>
                <a:path w="366394" h="46354">
                  <a:moveTo>
                    <a:pt x="358741" y="45834"/>
                  </a:moveTo>
                  <a:lnTo>
                    <a:pt x="6876" y="45834"/>
                  </a:lnTo>
                  <a:lnTo>
                    <a:pt x="0" y="3093"/>
                  </a:lnTo>
                  <a:lnTo>
                    <a:pt x="366096" y="0"/>
                  </a:lnTo>
                  <a:lnTo>
                    <a:pt x="358741" y="45834"/>
                  </a:lnTo>
                  <a:close/>
                </a:path>
              </a:pathLst>
            </a:custGeom>
            <a:solidFill>
              <a:srgbClr val="9480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179298" y="4731801"/>
              <a:ext cx="377825" cy="38100"/>
            </a:xfrm>
            <a:custGeom>
              <a:avLst/>
              <a:gdLst/>
              <a:ahLst/>
              <a:cxnLst/>
              <a:rect l="l" t="t" r="r" b="b"/>
              <a:pathLst>
                <a:path w="377825" h="38100">
                  <a:moveTo>
                    <a:pt x="5980" y="37614"/>
                  </a:moveTo>
                  <a:lnTo>
                    <a:pt x="0" y="0"/>
                  </a:lnTo>
                  <a:lnTo>
                    <a:pt x="377603" y="0"/>
                  </a:lnTo>
                  <a:lnTo>
                    <a:pt x="372076" y="34521"/>
                  </a:lnTo>
                  <a:lnTo>
                    <a:pt x="5980" y="37614"/>
                  </a:lnTo>
                  <a:close/>
                </a:path>
              </a:pathLst>
            </a:custGeom>
            <a:solidFill>
              <a:srgbClr val="C3AE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16397405" y="6074157"/>
            <a:ext cx="312420" cy="146685"/>
          </a:xfrm>
          <a:custGeom>
            <a:avLst/>
            <a:gdLst/>
            <a:ahLst/>
            <a:cxnLst/>
            <a:rect l="l" t="t" r="r" b="b"/>
            <a:pathLst>
              <a:path w="312419" h="146685">
                <a:moveTo>
                  <a:pt x="312050" y="146392"/>
                </a:moveTo>
                <a:lnTo>
                  <a:pt x="242999" y="146392"/>
                </a:lnTo>
                <a:lnTo>
                  <a:pt x="243136" y="131792"/>
                </a:lnTo>
                <a:lnTo>
                  <a:pt x="239175" y="101329"/>
                </a:lnTo>
                <a:lnTo>
                  <a:pt x="192722" y="72829"/>
                </a:lnTo>
                <a:lnTo>
                  <a:pt x="136541" y="71886"/>
                </a:lnTo>
                <a:lnTo>
                  <a:pt x="108304" y="72829"/>
                </a:lnTo>
                <a:lnTo>
                  <a:pt x="100557" y="70091"/>
                </a:lnTo>
                <a:lnTo>
                  <a:pt x="84379" y="69386"/>
                </a:lnTo>
                <a:lnTo>
                  <a:pt x="70364" y="81975"/>
                </a:lnTo>
                <a:lnTo>
                  <a:pt x="69104" y="119118"/>
                </a:lnTo>
                <a:lnTo>
                  <a:pt x="69104" y="146392"/>
                </a:lnTo>
                <a:lnTo>
                  <a:pt x="1946" y="146392"/>
                </a:lnTo>
                <a:lnTo>
                  <a:pt x="7601" y="70573"/>
                </a:lnTo>
                <a:lnTo>
                  <a:pt x="44910" y="20960"/>
                </a:lnTo>
                <a:lnTo>
                  <a:pt x="132086" y="3685"/>
                </a:lnTo>
                <a:lnTo>
                  <a:pt x="222721" y="0"/>
                </a:lnTo>
                <a:lnTo>
                  <a:pt x="284665" y="13939"/>
                </a:lnTo>
                <a:lnTo>
                  <a:pt x="312050" y="54886"/>
                </a:lnTo>
                <a:lnTo>
                  <a:pt x="312050" y="146392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50008" y="6611995"/>
            <a:ext cx="230758" cy="155756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6085323" y="2815826"/>
            <a:ext cx="1033144" cy="5236210"/>
            <a:chOff x="16085323" y="2815826"/>
            <a:chExt cx="1033144" cy="5236210"/>
          </a:xfrm>
        </p:grpSpPr>
        <p:sp>
          <p:nvSpPr>
            <p:cNvPr id="48" name="object 48"/>
            <p:cNvSpPr/>
            <p:nvPr/>
          </p:nvSpPr>
          <p:spPr>
            <a:xfrm>
              <a:off x="16448190" y="3810937"/>
              <a:ext cx="465455" cy="421005"/>
            </a:xfrm>
            <a:custGeom>
              <a:avLst/>
              <a:gdLst/>
              <a:ahLst/>
              <a:cxnLst/>
              <a:rect l="l" t="t" r="r" b="b"/>
              <a:pathLst>
                <a:path w="465455" h="421004">
                  <a:moveTo>
                    <a:pt x="0" y="420998"/>
                  </a:moveTo>
                  <a:lnTo>
                    <a:pt x="0" y="183756"/>
                  </a:lnTo>
                  <a:lnTo>
                    <a:pt x="58940" y="180306"/>
                  </a:lnTo>
                  <a:lnTo>
                    <a:pt x="195939" y="159242"/>
                  </a:lnTo>
                  <a:lnTo>
                    <a:pt x="351262" y="104497"/>
                  </a:lnTo>
                  <a:lnTo>
                    <a:pt x="465174" y="0"/>
                  </a:lnTo>
                  <a:lnTo>
                    <a:pt x="415717" y="270539"/>
                  </a:lnTo>
                  <a:lnTo>
                    <a:pt x="0" y="420998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127336" y="2930013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30" h="1074420">
                  <a:moveTo>
                    <a:pt x="391004" y="1074371"/>
                  </a:moveTo>
                  <a:lnTo>
                    <a:pt x="343050" y="1073540"/>
                  </a:lnTo>
                  <a:lnTo>
                    <a:pt x="297553" y="1070011"/>
                  </a:lnTo>
                  <a:lnTo>
                    <a:pt x="255403" y="1064234"/>
                  </a:lnTo>
                  <a:lnTo>
                    <a:pt x="217493" y="1056662"/>
                  </a:lnTo>
                  <a:lnTo>
                    <a:pt x="157957" y="1037935"/>
                  </a:lnTo>
                  <a:lnTo>
                    <a:pt x="103229" y="996531"/>
                  </a:lnTo>
                  <a:lnTo>
                    <a:pt x="96586" y="969568"/>
                  </a:lnTo>
                  <a:lnTo>
                    <a:pt x="104851" y="943506"/>
                  </a:lnTo>
                  <a:lnTo>
                    <a:pt x="114690" y="915058"/>
                  </a:lnTo>
                  <a:lnTo>
                    <a:pt x="112767" y="880936"/>
                  </a:lnTo>
                  <a:lnTo>
                    <a:pt x="109712" y="865203"/>
                  </a:lnTo>
                  <a:lnTo>
                    <a:pt x="109965" y="852283"/>
                  </a:lnTo>
                  <a:lnTo>
                    <a:pt x="111559" y="843534"/>
                  </a:lnTo>
                  <a:lnTo>
                    <a:pt x="112527" y="840316"/>
                  </a:lnTo>
                  <a:lnTo>
                    <a:pt x="169971" y="844648"/>
                  </a:lnTo>
                  <a:lnTo>
                    <a:pt x="212060" y="825778"/>
                  </a:lnTo>
                  <a:lnTo>
                    <a:pt x="237939" y="801446"/>
                  </a:lnTo>
                  <a:lnTo>
                    <a:pt x="246756" y="789393"/>
                  </a:lnTo>
                  <a:lnTo>
                    <a:pt x="204007" y="797724"/>
                  </a:lnTo>
                  <a:lnTo>
                    <a:pt x="159497" y="799210"/>
                  </a:lnTo>
                  <a:lnTo>
                    <a:pt x="124514" y="797458"/>
                  </a:lnTo>
                  <a:lnTo>
                    <a:pt x="110345" y="796072"/>
                  </a:lnTo>
                  <a:lnTo>
                    <a:pt x="115409" y="782126"/>
                  </a:lnTo>
                  <a:lnTo>
                    <a:pt x="119503" y="755397"/>
                  </a:lnTo>
                  <a:lnTo>
                    <a:pt x="122241" y="729428"/>
                  </a:lnTo>
                  <a:lnTo>
                    <a:pt x="123239" y="717762"/>
                  </a:lnTo>
                  <a:lnTo>
                    <a:pt x="48446" y="704192"/>
                  </a:lnTo>
                  <a:lnTo>
                    <a:pt x="12253" y="682500"/>
                  </a:lnTo>
                  <a:lnTo>
                    <a:pt x="744" y="662378"/>
                  </a:lnTo>
                  <a:lnTo>
                    <a:pt x="0" y="653517"/>
                  </a:lnTo>
                  <a:lnTo>
                    <a:pt x="38345" y="603880"/>
                  </a:lnTo>
                  <a:lnTo>
                    <a:pt x="96060" y="539195"/>
                  </a:lnTo>
                  <a:lnTo>
                    <a:pt x="148650" y="483071"/>
                  </a:lnTo>
                  <a:lnTo>
                    <a:pt x="171624" y="459117"/>
                  </a:lnTo>
                  <a:lnTo>
                    <a:pt x="145294" y="277388"/>
                  </a:lnTo>
                  <a:lnTo>
                    <a:pt x="205006" y="148330"/>
                  </a:lnTo>
                  <a:lnTo>
                    <a:pt x="287340" y="71337"/>
                  </a:lnTo>
                  <a:lnTo>
                    <a:pt x="328877" y="45808"/>
                  </a:lnTo>
                  <a:lnTo>
                    <a:pt x="421238" y="4266"/>
                  </a:lnTo>
                  <a:lnTo>
                    <a:pt x="538630" y="0"/>
                  </a:lnTo>
                  <a:lnTo>
                    <a:pt x="639523" y="12488"/>
                  </a:lnTo>
                  <a:lnTo>
                    <a:pt x="682383" y="21211"/>
                  </a:lnTo>
                  <a:lnTo>
                    <a:pt x="723456" y="49916"/>
                  </a:lnTo>
                  <a:lnTo>
                    <a:pt x="760535" y="79045"/>
                  </a:lnTo>
                  <a:lnTo>
                    <a:pt x="793684" y="108721"/>
                  </a:lnTo>
                  <a:lnTo>
                    <a:pt x="822966" y="139068"/>
                  </a:lnTo>
                  <a:lnTo>
                    <a:pt x="848444" y="170211"/>
                  </a:lnTo>
                  <a:lnTo>
                    <a:pt x="870183" y="202272"/>
                  </a:lnTo>
                  <a:lnTo>
                    <a:pt x="902693" y="269645"/>
                  </a:lnTo>
                  <a:lnTo>
                    <a:pt x="921003" y="342178"/>
                  </a:lnTo>
                  <a:lnTo>
                    <a:pt x="924992" y="380688"/>
                  </a:lnTo>
                  <a:lnTo>
                    <a:pt x="925622" y="420860"/>
                  </a:lnTo>
                  <a:lnTo>
                    <a:pt x="922955" y="462817"/>
                  </a:lnTo>
                  <a:lnTo>
                    <a:pt x="917056" y="506682"/>
                  </a:lnTo>
                  <a:lnTo>
                    <a:pt x="907987" y="552580"/>
                  </a:lnTo>
                  <a:lnTo>
                    <a:pt x="895812" y="600634"/>
                  </a:lnTo>
                  <a:lnTo>
                    <a:pt x="880595" y="650968"/>
                  </a:lnTo>
                  <a:lnTo>
                    <a:pt x="862399" y="703705"/>
                  </a:lnTo>
                  <a:lnTo>
                    <a:pt x="841287" y="758970"/>
                  </a:lnTo>
                  <a:lnTo>
                    <a:pt x="817323" y="816886"/>
                  </a:lnTo>
                  <a:lnTo>
                    <a:pt x="789283" y="880482"/>
                  </a:lnTo>
                  <a:lnTo>
                    <a:pt x="787542" y="883234"/>
                  </a:lnTo>
                  <a:lnTo>
                    <a:pt x="786003" y="885949"/>
                  </a:lnTo>
                  <a:lnTo>
                    <a:pt x="756065" y="929714"/>
                  </a:lnTo>
                  <a:lnTo>
                    <a:pt x="720559" y="966718"/>
                  </a:lnTo>
                  <a:lnTo>
                    <a:pt x="680376" y="997414"/>
                  </a:lnTo>
                  <a:lnTo>
                    <a:pt x="636409" y="1022252"/>
                  </a:lnTo>
                  <a:lnTo>
                    <a:pt x="589548" y="1041683"/>
                  </a:lnTo>
                  <a:lnTo>
                    <a:pt x="540686" y="1056159"/>
                  </a:lnTo>
                  <a:lnTo>
                    <a:pt x="490713" y="1066132"/>
                  </a:lnTo>
                  <a:lnTo>
                    <a:pt x="440522" y="1072052"/>
                  </a:lnTo>
                  <a:lnTo>
                    <a:pt x="391004" y="1074371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127336" y="2924984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30" h="1074420">
                  <a:moveTo>
                    <a:pt x="391056" y="1074259"/>
                  </a:moveTo>
                  <a:lnTo>
                    <a:pt x="343106" y="1073419"/>
                  </a:lnTo>
                  <a:lnTo>
                    <a:pt x="297609" y="1069886"/>
                  </a:lnTo>
                  <a:lnTo>
                    <a:pt x="255456" y="1064112"/>
                  </a:lnTo>
                  <a:lnTo>
                    <a:pt x="217540" y="1056550"/>
                  </a:lnTo>
                  <a:lnTo>
                    <a:pt x="157978" y="1037872"/>
                  </a:lnTo>
                  <a:lnTo>
                    <a:pt x="104241" y="993905"/>
                  </a:lnTo>
                  <a:lnTo>
                    <a:pt x="97716" y="960532"/>
                  </a:lnTo>
                  <a:lnTo>
                    <a:pt x="105047" y="929765"/>
                  </a:lnTo>
                  <a:lnTo>
                    <a:pt x="112745" y="903831"/>
                  </a:lnTo>
                  <a:lnTo>
                    <a:pt x="107317" y="884955"/>
                  </a:lnTo>
                  <a:lnTo>
                    <a:pt x="100780" y="871446"/>
                  </a:lnTo>
                  <a:lnTo>
                    <a:pt x="103388" y="856833"/>
                  </a:lnTo>
                  <a:lnTo>
                    <a:pt x="109263" y="845125"/>
                  </a:lnTo>
                  <a:lnTo>
                    <a:pt x="112527" y="840332"/>
                  </a:lnTo>
                  <a:lnTo>
                    <a:pt x="169971" y="844664"/>
                  </a:lnTo>
                  <a:lnTo>
                    <a:pt x="212060" y="825794"/>
                  </a:lnTo>
                  <a:lnTo>
                    <a:pt x="237939" y="801462"/>
                  </a:lnTo>
                  <a:lnTo>
                    <a:pt x="246756" y="789409"/>
                  </a:lnTo>
                  <a:lnTo>
                    <a:pt x="204007" y="797715"/>
                  </a:lnTo>
                  <a:lnTo>
                    <a:pt x="159497" y="799186"/>
                  </a:lnTo>
                  <a:lnTo>
                    <a:pt x="124514" y="797425"/>
                  </a:lnTo>
                  <a:lnTo>
                    <a:pt x="110345" y="796038"/>
                  </a:lnTo>
                  <a:lnTo>
                    <a:pt x="115409" y="782103"/>
                  </a:lnTo>
                  <a:lnTo>
                    <a:pt x="119503" y="755386"/>
                  </a:lnTo>
                  <a:lnTo>
                    <a:pt x="122241" y="729427"/>
                  </a:lnTo>
                  <a:lnTo>
                    <a:pt x="123239" y="717765"/>
                  </a:lnTo>
                  <a:lnTo>
                    <a:pt x="48446" y="704197"/>
                  </a:lnTo>
                  <a:lnTo>
                    <a:pt x="12253" y="682509"/>
                  </a:lnTo>
                  <a:lnTo>
                    <a:pt x="744" y="662392"/>
                  </a:lnTo>
                  <a:lnTo>
                    <a:pt x="0" y="653533"/>
                  </a:lnTo>
                  <a:lnTo>
                    <a:pt x="38345" y="603869"/>
                  </a:lnTo>
                  <a:lnTo>
                    <a:pt x="96060" y="539173"/>
                  </a:lnTo>
                  <a:lnTo>
                    <a:pt x="148650" y="483048"/>
                  </a:lnTo>
                  <a:lnTo>
                    <a:pt x="171624" y="459095"/>
                  </a:lnTo>
                  <a:lnTo>
                    <a:pt x="145294" y="277370"/>
                  </a:lnTo>
                  <a:lnTo>
                    <a:pt x="205006" y="148320"/>
                  </a:lnTo>
                  <a:lnTo>
                    <a:pt x="287340" y="71337"/>
                  </a:lnTo>
                  <a:lnTo>
                    <a:pt x="328877" y="45811"/>
                  </a:lnTo>
                  <a:lnTo>
                    <a:pt x="421238" y="4260"/>
                  </a:lnTo>
                  <a:lnTo>
                    <a:pt x="538630" y="0"/>
                  </a:lnTo>
                  <a:lnTo>
                    <a:pt x="639523" y="12498"/>
                  </a:lnTo>
                  <a:lnTo>
                    <a:pt x="682383" y="21227"/>
                  </a:lnTo>
                  <a:lnTo>
                    <a:pt x="723456" y="49931"/>
                  </a:lnTo>
                  <a:lnTo>
                    <a:pt x="760535" y="79059"/>
                  </a:lnTo>
                  <a:lnTo>
                    <a:pt x="793684" y="108734"/>
                  </a:lnTo>
                  <a:lnTo>
                    <a:pt x="822966" y="139079"/>
                  </a:lnTo>
                  <a:lnTo>
                    <a:pt x="848444" y="170219"/>
                  </a:lnTo>
                  <a:lnTo>
                    <a:pt x="870183" y="202277"/>
                  </a:lnTo>
                  <a:lnTo>
                    <a:pt x="902693" y="269644"/>
                  </a:lnTo>
                  <a:lnTo>
                    <a:pt x="921003" y="342170"/>
                  </a:lnTo>
                  <a:lnTo>
                    <a:pt x="924992" y="380677"/>
                  </a:lnTo>
                  <a:lnTo>
                    <a:pt x="925622" y="420845"/>
                  </a:lnTo>
                  <a:lnTo>
                    <a:pt x="922955" y="462799"/>
                  </a:lnTo>
                  <a:lnTo>
                    <a:pt x="917056" y="506661"/>
                  </a:lnTo>
                  <a:lnTo>
                    <a:pt x="907987" y="552555"/>
                  </a:lnTo>
                  <a:lnTo>
                    <a:pt x="895812" y="600607"/>
                  </a:lnTo>
                  <a:lnTo>
                    <a:pt x="880595" y="650938"/>
                  </a:lnTo>
                  <a:lnTo>
                    <a:pt x="862399" y="703674"/>
                  </a:lnTo>
                  <a:lnTo>
                    <a:pt x="841287" y="758937"/>
                  </a:lnTo>
                  <a:lnTo>
                    <a:pt x="817323" y="816852"/>
                  </a:lnTo>
                  <a:lnTo>
                    <a:pt x="789283" y="880459"/>
                  </a:lnTo>
                  <a:lnTo>
                    <a:pt x="787542" y="883212"/>
                  </a:lnTo>
                  <a:lnTo>
                    <a:pt x="786003" y="885965"/>
                  </a:lnTo>
                  <a:lnTo>
                    <a:pt x="756066" y="929726"/>
                  </a:lnTo>
                  <a:lnTo>
                    <a:pt x="720564" y="966722"/>
                  </a:lnTo>
                  <a:lnTo>
                    <a:pt x="680387" y="997405"/>
                  </a:lnTo>
                  <a:lnTo>
                    <a:pt x="636427" y="1022226"/>
                  </a:lnTo>
                  <a:lnTo>
                    <a:pt x="589573" y="1041639"/>
                  </a:lnTo>
                  <a:lnTo>
                    <a:pt x="540719" y="1056097"/>
                  </a:lnTo>
                  <a:lnTo>
                    <a:pt x="490754" y="1066051"/>
                  </a:lnTo>
                  <a:lnTo>
                    <a:pt x="440569" y="1071954"/>
                  </a:lnTo>
                  <a:lnTo>
                    <a:pt x="391056" y="1074259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300711" y="2815826"/>
              <a:ext cx="817880" cy="887730"/>
            </a:xfrm>
            <a:custGeom>
              <a:avLst/>
              <a:gdLst/>
              <a:ahLst/>
              <a:cxnLst/>
              <a:rect l="l" t="t" r="r" b="b"/>
              <a:pathLst>
                <a:path w="817880" h="887729">
                  <a:moveTo>
                    <a:pt x="660054" y="887405"/>
                  </a:moveTo>
                  <a:lnTo>
                    <a:pt x="453306" y="871811"/>
                  </a:lnTo>
                  <a:lnTo>
                    <a:pt x="439793" y="594794"/>
                  </a:lnTo>
                  <a:lnTo>
                    <a:pt x="388194" y="528058"/>
                  </a:lnTo>
                  <a:lnTo>
                    <a:pt x="339305" y="543115"/>
                  </a:lnTo>
                  <a:lnTo>
                    <a:pt x="302845" y="589302"/>
                  </a:lnTo>
                  <a:lnTo>
                    <a:pt x="288533" y="615957"/>
                  </a:lnTo>
                  <a:lnTo>
                    <a:pt x="234950" y="616171"/>
                  </a:lnTo>
                  <a:lnTo>
                    <a:pt x="249698" y="551144"/>
                  </a:lnTo>
                  <a:lnTo>
                    <a:pt x="242438" y="418039"/>
                  </a:lnTo>
                  <a:lnTo>
                    <a:pt x="206327" y="338522"/>
                  </a:lnTo>
                  <a:lnTo>
                    <a:pt x="166344" y="300026"/>
                  </a:lnTo>
                  <a:lnTo>
                    <a:pt x="147466" y="289986"/>
                  </a:lnTo>
                  <a:lnTo>
                    <a:pt x="34010" y="287139"/>
                  </a:lnTo>
                  <a:lnTo>
                    <a:pt x="0" y="226744"/>
                  </a:lnTo>
                  <a:lnTo>
                    <a:pt x="7448" y="155939"/>
                  </a:lnTo>
                  <a:lnTo>
                    <a:pt x="18372" y="121862"/>
                  </a:lnTo>
                  <a:lnTo>
                    <a:pt x="297967" y="0"/>
                  </a:lnTo>
                  <a:lnTo>
                    <a:pt x="525376" y="17001"/>
                  </a:lnTo>
                  <a:lnTo>
                    <a:pt x="678229" y="88828"/>
                  </a:lnTo>
                  <a:lnTo>
                    <a:pt x="734152" y="131446"/>
                  </a:lnTo>
                  <a:lnTo>
                    <a:pt x="817482" y="422629"/>
                  </a:lnTo>
                  <a:lnTo>
                    <a:pt x="781466" y="663261"/>
                  </a:lnTo>
                  <a:lnTo>
                    <a:pt x="703268" y="826975"/>
                  </a:lnTo>
                  <a:lnTo>
                    <a:pt x="660054" y="887405"/>
                  </a:lnTo>
                  <a:close/>
                </a:path>
              </a:pathLst>
            </a:custGeom>
            <a:solidFill>
              <a:srgbClr val="4B3F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87063" y="3291387"/>
              <a:ext cx="161101" cy="15111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89711" y="3362665"/>
              <a:ext cx="144497" cy="22286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227042" y="3750253"/>
              <a:ext cx="113030" cy="59690"/>
            </a:xfrm>
            <a:custGeom>
              <a:avLst/>
              <a:gdLst/>
              <a:ahLst/>
              <a:cxnLst/>
              <a:rect l="l" t="t" r="r" b="b"/>
              <a:pathLst>
                <a:path w="113030" h="59689">
                  <a:moveTo>
                    <a:pt x="7649" y="59648"/>
                  </a:moveTo>
                  <a:lnTo>
                    <a:pt x="0" y="47146"/>
                  </a:lnTo>
                  <a:lnTo>
                    <a:pt x="2717" y="32422"/>
                  </a:lnTo>
                  <a:lnTo>
                    <a:pt x="9194" y="20154"/>
                  </a:lnTo>
                  <a:lnTo>
                    <a:pt x="12822" y="15025"/>
                  </a:lnTo>
                  <a:lnTo>
                    <a:pt x="57706" y="19336"/>
                  </a:lnTo>
                  <a:lnTo>
                    <a:pt x="88857" y="13431"/>
                  </a:lnTo>
                  <a:lnTo>
                    <a:pt x="107010" y="4567"/>
                  </a:lnTo>
                  <a:lnTo>
                    <a:pt x="112897" y="0"/>
                  </a:lnTo>
                  <a:lnTo>
                    <a:pt x="86035" y="35070"/>
                  </a:lnTo>
                  <a:lnTo>
                    <a:pt x="51014" y="52713"/>
                  </a:lnTo>
                  <a:lnTo>
                    <a:pt x="20622" y="58911"/>
                  </a:lnTo>
                  <a:lnTo>
                    <a:pt x="7649" y="59648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085489" y="4063593"/>
              <a:ext cx="981075" cy="3872865"/>
            </a:xfrm>
            <a:custGeom>
              <a:avLst/>
              <a:gdLst/>
              <a:ahLst/>
              <a:cxnLst/>
              <a:rect l="l" t="t" r="r" b="b"/>
              <a:pathLst>
                <a:path w="981075" h="3872865">
                  <a:moveTo>
                    <a:pt x="827874" y="2065451"/>
                  </a:moveTo>
                  <a:lnTo>
                    <a:pt x="281990" y="2065451"/>
                  </a:lnTo>
                  <a:lnTo>
                    <a:pt x="341782" y="3872801"/>
                  </a:lnTo>
                  <a:lnTo>
                    <a:pt x="827874" y="3872801"/>
                  </a:lnTo>
                  <a:lnTo>
                    <a:pt x="827874" y="2065451"/>
                  </a:lnTo>
                  <a:close/>
                </a:path>
                <a:path w="981075" h="3872865">
                  <a:moveTo>
                    <a:pt x="980846" y="823252"/>
                  </a:moveTo>
                  <a:lnTo>
                    <a:pt x="943317" y="227901"/>
                  </a:lnTo>
                  <a:lnTo>
                    <a:pt x="893013" y="43611"/>
                  </a:lnTo>
                  <a:lnTo>
                    <a:pt x="867816" y="34582"/>
                  </a:lnTo>
                  <a:lnTo>
                    <a:pt x="802868" y="0"/>
                  </a:lnTo>
                  <a:lnTo>
                    <a:pt x="667727" y="37655"/>
                  </a:lnTo>
                  <a:lnTo>
                    <a:pt x="534060" y="97193"/>
                  </a:lnTo>
                  <a:lnTo>
                    <a:pt x="473583" y="128231"/>
                  </a:lnTo>
                  <a:lnTo>
                    <a:pt x="167144" y="464680"/>
                  </a:lnTo>
                  <a:lnTo>
                    <a:pt x="31762" y="1126845"/>
                  </a:lnTo>
                  <a:lnTo>
                    <a:pt x="0" y="1773999"/>
                  </a:lnTo>
                  <a:lnTo>
                    <a:pt x="4394" y="2065439"/>
                  </a:lnTo>
                  <a:lnTo>
                    <a:pt x="967701" y="2065439"/>
                  </a:lnTo>
                  <a:lnTo>
                    <a:pt x="980846" y="823252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085323" y="7929198"/>
              <a:ext cx="765175" cy="123189"/>
            </a:xfrm>
            <a:custGeom>
              <a:avLst/>
              <a:gdLst/>
              <a:ahLst/>
              <a:cxnLst/>
              <a:rect l="l" t="t" r="r" b="b"/>
              <a:pathLst>
                <a:path w="765175" h="123190">
                  <a:moveTo>
                    <a:pt x="764971" y="122662"/>
                  </a:moveTo>
                  <a:lnTo>
                    <a:pt x="0" y="122662"/>
                  </a:lnTo>
                  <a:lnTo>
                    <a:pt x="12690" y="96207"/>
                  </a:lnTo>
                  <a:lnTo>
                    <a:pt x="64564" y="42493"/>
                  </a:lnTo>
                  <a:lnTo>
                    <a:pt x="176323" y="0"/>
                  </a:lnTo>
                  <a:lnTo>
                    <a:pt x="368670" y="7203"/>
                  </a:lnTo>
                  <a:lnTo>
                    <a:pt x="764971" y="7203"/>
                  </a:lnTo>
                  <a:lnTo>
                    <a:pt x="764971" y="122662"/>
                  </a:lnTo>
                  <a:close/>
                </a:path>
              </a:pathLst>
            </a:custGeom>
            <a:solidFill>
              <a:srgbClr val="8658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5256462" y="5004941"/>
            <a:ext cx="361315" cy="246379"/>
            <a:chOff x="15256462" y="5004941"/>
            <a:chExt cx="361315" cy="246379"/>
          </a:xfrm>
        </p:grpSpPr>
        <p:sp>
          <p:nvSpPr>
            <p:cNvPr id="58" name="object 58"/>
            <p:cNvSpPr/>
            <p:nvPr/>
          </p:nvSpPr>
          <p:spPr>
            <a:xfrm>
              <a:off x="15256462" y="5018451"/>
              <a:ext cx="318135" cy="224154"/>
            </a:xfrm>
            <a:custGeom>
              <a:avLst/>
              <a:gdLst/>
              <a:ahLst/>
              <a:cxnLst/>
              <a:rect l="l" t="t" r="r" b="b"/>
              <a:pathLst>
                <a:path w="318134" h="224154">
                  <a:moveTo>
                    <a:pt x="258401" y="223703"/>
                  </a:moveTo>
                  <a:lnTo>
                    <a:pt x="136466" y="217177"/>
                  </a:lnTo>
                  <a:lnTo>
                    <a:pt x="27084" y="186718"/>
                  </a:lnTo>
                  <a:lnTo>
                    <a:pt x="7040" y="116304"/>
                  </a:lnTo>
                  <a:lnTo>
                    <a:pt x="0" y="60054"/>
                  </a:lnTo>
                  <a:lnTo>
                    <a:pt x="7668" y="22194"/>
                  </a:lnTo>
                  <a:lnTo>
                    <a:pt x="37433" y="6692"/>
                  </a:lnTo>
                  <a:lnTo>
                    <a:pt x="317875" y="0"/>
                  </a:lnTo>
                  <a:lnTo>
                    <a:pt x="316109" y="222317"/>
                  </a:lnTo>
                  <a:lnTo>
                    <a:pt x="258401" y="223703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06650" y="5004941"/>
              <a:ext cx="111038" cy="24589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5559740" y="4060247"/>
            <a:ext cx="1393825" cy="1244600"/>
            <a:chOff x="15559740" y="4060247"/>
            <a:chExt cx="1393825" cy="1244600"/>
          </a:xfrm>
        </p:grpSpPr>
        <p:sp>
          <p:nvSpPr>
            <p:cNvPr id="61" name="object 61"/>
            <p:cNvSpPr/>
            <p:nvPr/>
          </p:nvSpPr>
          <p:spPr>
            <a:xfrm>
              <a:off x="16072240" y="4148977"/>
              <a:ext cx="843280" cy="1148715"/>
            </a:xfrm>
            <a:custGeom>
              <a:avLst/>
              <a:gdLst/>
              <a:ahLst/>
              <a:cxnLst/>
              <a:rect l="l" t="t" r="r" b="b"/>
              <a:pathLst>
                <a:path w="843280" h="1148714">
                  <a:moveTo>
                    <a:pt x="0" y="1148700"/>
                  </a:moveTo>
                  <a:lnTo>
                    <a:pt x="16908" y="1106142"/>
                  </a:lnTo>
                  <a:lnTo>
                    <a:pt x="34773" y="1061787"/>
                  </a:lnTo>
                  <a:lnTo>
                    <a:pt x="53542" y="1015857"/>
                  </a:lnTo>
                  <a:lnTo>
                    <a:pt x="73161" y="968578"/>
                  </a:lnTo>
                  <a:lnTo>
                    <a:pt x="93576" y="920174"/>
                  </a:lnTo>
                  <a:lnTo>
                    <a:pt x="114734" y="870868"/>
                  </a:lnTo>
                  <a:lnTo>
                    <a:pt x="136582" y="820886"/>
                  </a:lnTo>
                  <a:lnTo>
                    <a:pt x="159065" y="770450"/>
                  </a:lnTo>
                  <a:lnTo>
                    <a:pt x="182131" y="719786"/>
                  </a:lnTo>
                  <a:lnTo>
                    <a:pt x="205726" y="669118"/>
                  </a:lnTo>
                  <a:lnTo>
                    <a:pt x="229797" y="618669"/>
                  </a:lnTo>
                  <a:lnTo>
                    <a:pt x="254289" y="568663"/>
                  </a:lnTo>
                  <a:lnTo>
                    <a:pt x="279149" y="519326"/>
                  </a:lnTo>
                  <a:lnTo>
                    <a:pt x="304325" y="470881"/>
                  </a:lnTo>
                  <a:lnTo>
                    <a:pt x="329762" y="423552"/>
                  </a:lnTo>
                  <a:lnTo>
                    <a:pt x="355407" y="377563"/>
                  </a:lnTo>
                  <a:lnTo>
                    <a:pt x="381206" y="333139"/>
                  </a:lnTo>
                  <a:lnTo>
                    <a:pt x="407105" y="290504"/>
                  </a:lnTo>
                  <a:lnTo>
                    <a:pt x="433053" y="249882"/>
                  </a:lnTo>
                  <a:lnTo>
                    <a:pt x="458994" y="211497"/>
                  </a:lnTo>
                  <a:lnTo>
                    <a:pt x="484875" y="175573"/>
                  </a:lnTo>
                  <a:lnTo>
                    <a:pt x="510643" y="142334"/>
                  </a:lnTo>
                  <a:lnTo>
                    <a:pt x="536245" y="112005"/>
                  </a:lnTo>
                  <a:lnTo>
                    <a:pt x="586733" y="60972"/>
                  </a:lnTo>
                  <a:lnTo>
                    <a:pt x="635913" y="24268"/>
                  </a:lnTo>
                  <a:lnTo>
                    <a:pt x="683355" y="3685"/>
                  </a:lnTo>
                  <a:lnTo>
                    <a:pt x="706292" y="0"/>
                  </a:lnTo>
                  <a:lnTo>
                    <a:pt x="728633" y="1017"/>
                  </a:lnTo>
                  <a:lnTo>
                    <a:pt x="750326" y="6961"/>
                  </a:lnTo>
                  <a:lnTo>
                    <a:pt x="771317" y="18057"/>
                  </a:lnTo>
                  <a:lnTo>
                    <a:pt x="807858" y="34864"/>
                  </a:lnTo>
                  <a:lnTo>
                    <a:pt x="842887" y="155770"/>
                  </a:lnTo>
                  <a:lnTo>
                    <a:pt x="764510" y="486503"/>
                  </a:lnTo>
                  <a:lnTo>
                    <a:pt x="460834" y="1132791"/>
                  </a:lnTo>
                  <a:lnTo>
                    <a:pt x="0" y="1148700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087014" y="4149173"/>
              <a:ext cx="822960" cy="1137285"/>
            </a:xfrm>
            <a:custGeom>
              <a:avLst/>
              <a:gdLst/>
              <a:ahLst/>
              <a:cxnLst/>
              <a:rect l="l" t="t" r="r" b="b"/>
              <a:pathLst>
                <a:path w="822959" h="1137285">
                  <a:moveTo>
                    <a:pt x="435425" y="1136888"/>
                  </a:moveTo>
                  <a:lnTo>
                    <a:pt x="0" y="1135234"/>
                  </a:lnTo>
                  <a:lnTo>
                    <a:pt x="17389" y="1091533"/>
                  </a:lnTo>
                  <a:lnTo>
                    <a:pt x="35760" y="1046001"/>
                  </a:lnTo>
                  <a:lnTo>
                    <a:pt x="55054" y="998876"/>
                  </a:lnTo>
                  <a:lnTo>
                    <a:pt x="75215" y="950400"/>
                  </a:lnTo>
                  <a:lnTo>
                    <a:pt x="96182" y="900810"/>
                  </a:lnTo>
                  <a:lnTo>
                    <a:pt x="117898" y="850348"/>
                  </a:lnTo>
                  <a:lnTo>
                    <a:pt x="140306" y="799252"/>
                  </a:lnTo>
                  <a:lnTo>
                    <a:pt x="163345" y="747763"/>
                  </a:lnTo>
                  <a:lnTo>
                    <a:pt x="186959" y="696119"/>
                  </a:lnTo>
                  <a:lnTo>
                    <a:pt x="211089" y="644561"/>
                  </a:lnTo>
                  <a:lnTo>
                    <a:pt x="235677" y="593329"/>
                  </a:lnTo>
                  <a:lnTo>
                    <a:pt x="260664" y="542661"/>
                  </a:lnTo>
                  <a:lnTo>
                    <a:pt x="285992" y="492799"/>
                  </a:lnTo>
                  <a:lnTo>
                    <a:pt x="311603" y="443980"/>
                  </a:lnTo>
                  <a:lnTo>
                    <a:pt x="337439" y="396446"/>
                  </a:lnTo>
                  <a:lnTo>
                    <a:pt x="363442" y="350435"/>
                  </a:lnTo>
                  <a:lnTo>
                    <a:pt x="389553" y="306188"/>
                  </a:lnTo>
                  <a:lnTo>
                    <a:pt x="415714" y="263943"/>
                  </a:lnTo>
                  <a:lnTo>
                    <a:pt x="441866" y="223942"/>
                  </a:lnTo>
                  <a:lnTo>
                    <a:pt x="467953" y="186422"/>
                  </a:lnTo>
                  <a:lnTo>
                    <a:pt x="493914" y="151625"/>
                  </a:lnTo>
                  <a:lnTo>
                    <a:pt x="519692" y="119790"/>
                  </a:lnTo>
                  <a:lnTo>
                    <a:pt x="545230" y="91155"/>
                  </a:lnTo>
                  <a:lnTo>
                    <a:pt x="595348" y="44449"/>
                  </a:lnTo>
                  <a:lnTo>
                    <a:pt x="643802" y="13425"/>
                  </a:lnTo>
                  <a:lnTo>
                    <a:pt x="690126" y="0"/>
                  </a:lnTo>
                  <a:lnTo>
                    <a:pt x="712344" y="485"/>
                  </a:lnTo>
                  <a:lnTo>
                    <a:pt x="733855" y="6090"/>
                  </a:lnTo>
                  <a:lnTo>
                    <a:pt x="754600" y="17053"/>
                  </a:lnTo>
                  <a:lnTo>
                    <a:pt x="790019" y="33542"/>
                  </a:lnTo>
                  <a:lnTo>
                    <a:pt x="822452" y="154343"/>
                  </a:lnTo>
                  <a:lnTo>
                    <a:pt x="741166" y="486458"/>
                  </a:lnTo>
                  <a:lnTo>
                    <a:pt x="435425" y="1136888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5560030" y="4951050"/>
              <a:ext cx="968375" cy="353695"/>
            </a:xfrm>
            <a:custGeom>
              <a:avLst/>
              <a:gdLst/>
              <a:ahLst/>
              <a:cxnLst/>
              <a:rect l="l" t="t" r="r" b="b"/>
              <a:pathLst>
                <a:path w="968375" h="353695">
                  <a:moveTo>
                    <a:pt x="0" y="353572"/>
                  </a:moveTo>
                  <a:lnTo>
                    <a:pt x="0" y="0"/>
                  </a:lnTo>
                  <a:lnTo>
                    <a:pt x="666132" y="0"/>
                  </a:lnTo>
                  <a:lnTo>
                    <a:pt x="967846" y="340124"/>
                  </a:lnTo>
                  <a:lnTo>
                    <a:pt x="0" y="353572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5559740" y="4943487"/>
              <a:ext cx="1006475" cy="340995"/>
            </a:xfrm>
            <a:custGeom>
              <a:avLst/>
              <a:gdLst/>
              <a:ahLst/>
              <a:cxnLst/>
              <a:rect l="l" t="t" r="r" b="b"/>
              <a:pathLst>
                <a:path w="1006475" h="340995">
                  <a:moveTo>
                    <a:pt x="967834" y="340895"/>
                  </a:moveTo>
                  <a:lnTo>
                    <a:pt x="0" y="340895"/>
                  </a:lnTo>
                  <a:lnTo>
                    <a:pt x="0" y="0"/>
                  </a:lnTo>
                  <a:lnTo>
                    <a:pt x="1005999" y="0"/>
                  </a:lnTo>
                  <a:lnTo>
                    <a:pt x="967834" y="340895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83417" y="4191859"/>
              <a:ext cx="275635" cy="26269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6183935" y="4060247"/>
              <a:ext cx="769620" cy="703580"/>
            </a:xfrm>
            <a:custGeom>
              <a:avLst/>
              <a:gdLst/>
              <a:ahLst/>
              <a:cxnLst/>
              <a:rect l="l" t="t" r="r" b="b"/>
              <a:pathLst>
                <a:path w="769619" h="703579">
                  <a:moveTo>
                    <a:pt x="0" y="703195"/>
                  </a:moveTo>
                  <a:lnTo>
                    <a:pt x="55033" y="506699"/>
                  </a:lnTo>
                  <a:lnTo>
                    <a:pt x="82590" y="477411"/>
                  </a:lnTo>
                  <a:lnTo>
                    <a:pt x="155195" y="397339"/>
                  </a:lnTo>
                  <a:lnTo>
                    <a:pt x="257746" y="278176"/>
                  </a:lnTo>
                  <a:lnTo>
                    <a:pt x="375142" y="131611"/>
                  </a:lnTo>
                  <a:lnTo>
                    <a:pt x="433391" y="99450"/>
                  </a:lnTo>
                  <a:lnTo>
                    <a:pt x="563321" y="38042"/>
                  </a:lnTo>
                  <a:lnTo>
                    <a:pt x="697710" y="0"/>
                  </a:lnTo>
                  <a:lnTo>
                    <a:pt x="769336" y="37933"/>
                  </a:lnTo>
                  <a:lnTo>
                    <a:pt x="0" y="703195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11855890" y="2793195"/>
            <a:ext cx="1217930" cy="5236210"/>
            <a:chOff x="11855890" y="2793195"/>
            <a:chExt cx="1217930" cy="5236210"/>
          </a:xfrm>
        </p:grpSpPr>
        <p:sp>
          <p:nvSpPr>
            <p:cNvPr id="68" name="object 68"/>
            <p:cNvSpPr/>
            <p:nvPr/>
          </p:nvSpPr>
          <p:spPr>
            <a:xfrm>
              <a:off x="12110241" y="3788348"/>
              <a:ext cx="465455" cy="421640"/>
            </a:xfrm>
            <a:custGeom>
              <a:avLst/>
              <a:gdLst/>
              <a:ahLst/>
              <a:cxnLst/>
              <a:rect l="l" t="t" r="r" b="b"/>
              <a:pathLst>
                <a:path w="465454" h="421639">
                  <a:moveTo>
                    <a:pt x="465187" y="421011"/>
                  </a:moveTo>
                  <a:lnTo>
                    <a:pt x="49444" y="270526"/>
                  </a:lnTo>
                  <a:lnTo>
                    <a:pt x="0" y="0"/>
                  </a:lnTo>
                  <a:lnTo>
                    <a:pt x="113909" y="104490"/>
                  </a:lnTo>
                  <a:lnTo>
                    <a:pt x="269237" y="159231"/>
                  </a:lnTo>
                  <a:lnTo>
                    <a:pt x="406243" y="180293"/>
                  </a:lnTo>
                  <a:lnTo>
                    <a:pt x="465187" y="183743"/>
                  </a:lnTo>
                  <a:lnTo>
                    <a:pt x="465187" y="421011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1970624" y="2907424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29" h="1074420">
                  <a:moveTo>
                    <a:pt x="534625" y="1074366"/>
                  </a:moveTo>
                  <a:lnTo>
                    <a:pt x="485109" y="1072049"/>
                  </a:lnTo>
                  <a:lnTo>
                    <a:pt x="434919" y="1066131"/>
                  </a:lnTo>
                  <a:lnTo>
                    <a:pt x="384947" y="1056161"/>
                  </a:lnTo>
                  <a:lnTo>
                    <a:pt x="336084" y="1041687"/>
                  </a:lnTo>
                  <a:lnTo>
                    <a:pt x="289223" y="1022257"/>
                  </a:lnTo>
                  <a:lnTo>
                    <a:pt x="245253" y="997420"/>
                  </a:lnTo>
                  <a:lnTo>
                    <a:pt x="205068" y="966724"/>
                  </a:lnTo>
                  <a:lnTo>
                    <a:pt x="169559" y="929718"/>
                  </a:lnTo>
                  <a:lnTo>
                    <a:pt x="139616" y="885949"/>
                  </a:lnTo>
                  <a:lnTo>
                    <a:pt x="138065" y="883234"/>
                  </a:lnTo>
                  <a:lnTo>
                    <a:pt x="136336" y="880469"/>
                  </a:lnTo>
                  <a:lnTo>
                    <a:pt x="108287" y="816865"/>
                  </a:lnTo>
                  <a:lnTo>
                    <a:pt x="84326" y="758952"/>
                  </a:lnTo>
                  <a:lnTo>
                    <a:pt x="63216" y="703690"/>
                  </a:lnTo>
                  <a:lnTo>
                    <a:pt x="45021" y="650955"/>
                  </a:lnTo>
                  <a:lnTo>
                    <a:pt x="29806" y="600623"/>
                  </a:lnTo>
                  <a:lnTo>
                    <a:pt x="17632" y="552571"/>
                  </a:lnTo>
                  <a:lnTo>
                    <a:pt x="8564" y="506675"/>
                  </a:lnTo>
                  <a:lnTo>
                    <a:pt x="2665" y="462811"/>
                  </a:lnTo>
                  <a:lnTo>
                    <a:pt x="0" y="420855"/>
                  </a:lnTo>
                  <a:lnTo>
                    <a:pt x="630" y="380685"/>
                  </a:lnTo>
                  <a:lnTo>
                    <a:pt x="4620" y="342175"/>
                  </a:lnTo>
                  <a:lnTo>
                    <a:pt x="22933" y="269643"/>
                  </a:lnTo>
                  <a:lnTo>
                    <a:pt x="55447" y="202271"/>
                  </a:lnTo>
                  <a:lnTo>
                    <a:pt x="77188" y="170210"/>
                  </a:lnTo>
                  <a:lnTo>
                    <a:pt x="102670" y="139068"/>
                  </a:lnTo>
                  <a:lnTo>
                    <a:pt x="131956" y="108721"/>
                  </a:lnTo>
                  <a:lnTo>
                    <a:pt x="165110" y="79045"/>
                  </a:lnTo>
                  <a:lnTo>
                    <a:pt x="202195" y="49916"/>
                  </a:lnTo>
                  <a:lnTo>
                    <a:pt x="243275" y="21211"/>
                  </a:lnTo>
                  <a:lnTo>
                    <a:pt x="286131" y="12488"/>
                  </a:lnTo>
                  <a:lnTo>
                    <a:pt x="387014" y="0"/>
                  </a:lnTo>
                  <a:lnTo>
                    <a:pt x="504398" y="4266"/>
                  </a:lnTo>
                  <a:lnTo>
                    <a:pt x="596755" y="45808"/>
                  </a:lnTo>
                  <a:lnTo>
                    <a:pt x="638294" y="71337"/>
                  </a:lnTo>
                  <a:lnTo>
                    <a:pt x="720629" y="148327"/>
                  </a:lnTo>
                  <a:lnTo>
                    <a:pt x="780338" y="277378"/>
                  </a:lnTo>
                  <a:lnTo>
                    <a:pt x="753996" y="459091"/>
                  </a:lnTo>
                  <a:lnTo>
                    <a:pt x="776972" y="483048"/>
                  </a:lnTo>
                  <a:lnTo>
                    <a:pt x="829568" y="539179"/>
                  </a:lnTo>
                  <a:lnTo>
                    <a:pt x="887280" y="603876"/>
                  </a:lnTo>
                  <a:lnTo>
                    <a:pt x="925607" y="653530"/>
                  </a:lnTo>
                  <a:lnTo>
                    <a:pt x="924865" y="662385"/>
                  </a:lnTo>
                  <a:lnTo>
                    <a:pt x="913361" y="682497"/>
                  </a:lnTo>
                  <a:lnTo>
                    <a:pt x="877176" y="704183"/>
                  </a:lnTo>
                  <a:lnTo>
                    <a:pt x="802393" y="717762"/>
                  </a:lnTo>
                  <a:lnTo>
                    <a:pt x="803387" y="729429"/>
                  </a:lnTo>
                  <a:lnTo>
                    <a:pt x="806117" y="755397"/>
                  </a:lnTo>
                  <a:lnTo>
                    <a:pt x="810201" y="782116"/>
                  </a:lnTo>
                  <a:lnTo>
                    <a:pt x="815262" y="796034"/>
                  </a:lnTo>
                  <a:lnTo>
                    <a:pt x="801096" y="797427"/>
                  </a:lnTo>
                  <a:lnTo>
                    <a:pt x="766122" y="799196"/>
                  </a:lnTo>
                  <a:lnTo>
                    <a:pt x="721621" y="797723"/>
                  </a:lnTo>
                  <a:lnTo>
                    <a:pt x="678876" y="789393"/>
                  </a:lnTo>
                  <a:lnTo>
                    <a:pt x="687693" y="801444"/>
                  </a:lnTo>
                  <a:lnTo>
                    <a:pt x="713572" y="825773"/>
                  </a:lnTo>
                  <a:lnTo>
                    <a:pt x="755661" y="844643"/>
                  </a:lnTo>
                  <a:lnTo>
                    <a:pt x="813105" y="840316"/>
                  </a:lnTo>
                  <a:lnTo>
                    <a:pt x="814075" y="843538"/>
                  </a:lnTo>
                  <a:lnTo>
                    <a:pt x="815670" y="852294"/>
                  </a:lnTo>
                  <a:lnTo>
                    <a:pt x="815920" y="865219"/>
                  </a:lnTo>
                  <a:lnTo>
                    <a:pt x="812852" y="880949"/>
                  </a:lnTo>
                  <a:lnTo>
                    <a:pt x="810931" y="915061"/>
                  </a:lnTo>
                  <a:lnTo>
                    <a:pt x="820770" y="943508"/>
                  </a:lnTo>
                  <a:lnTo>
                    <a:pt x="829034" y="969574"/>
                  </a:lnTo>
                  <a:lnTo>
                    <a:pt x="822383" y="996542"/>
                  </a:lnTo>
                  <a:lnTo>
                    <a:pt x="787480" y="1027696"/>
                  </a:lnTo>
                  <a:lnTo>
                    <a:pt x="740894" y="1047744"/>
                  </a:lnTo>
                  <a:lnTo>
                    <a:pt x="670214" y="1064227"/>
                  </a:lnTo>
                  <a:lnTo>
                    <a:pt x="628069" y="1070003"/>
                  </a:lnTo>
                  <a:lnTo>
                    <a:pt x="582575" y="1073533"/>
                  </a:lnTo>
                  <a:lnTo>
                    <a:pt x="534625" y="1074366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1970624" y="2902370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29" h="1074420">
                  <a:moveTo>
                    <a:pt x="534572" y="1074261"/>
                  </a:moveTo>
                  <a:lnTo>
                    <a:pt x="485061" y="1071956"/>
                  </a:lnTo>
                  <a:lnTo>
                    <a:pt x="434878" y="1066053"/>
                  </a:lnTo>
                  <a:lnTo>
                    <a:pt x="384914" y="1056101"/>
                  </a:lnTo>
                  <a:lnTo>
                    <a:pt x="336059" y="1041646"/>
                  </a:lnTo>
                  <a:lnTo>
                    <a:pt x="289205" y="1022235"/>
                  </a:lnTo>
                  <a:lnTo>
                    <a:pt x="245243" y="997417"/>
                  </a:lnTo>
                  <a:lnTo>
                    <a:pt x="205063" y="966739"/>
                  </a:lnTo>
                  <a:lnTo>
                    <a:pt x="169557" y="929747"/>
                  </a:lnTo>
                  <a:lnTo>
                    <a:pt x="139616" y="885990"/>
                  </a:lnTo>
                  <a:lnTo>
                    <a:pt x="138077" y="883225"/>
                  </a:lnTo>
                  <a:lnTo>
                    <a:pt x="136336" y="880459"/>
                  </a:lnTo>
                  <a:lnTo>
                    <a:pt x="108287" y="816885"/>
                  </a:lnTo>
                  <a:lnTo>
                    <a:pt x="84326" y="758966"/>
                  </a:lnTo>
                  <a:lnTo>
                    <a:pt x="63216" y="703699"/>
                  </a:lnTo>
                  <a:lnTo>
                    <a:pt x="45021" y="650960"/>
                  </a:lnTo>
                  <a:lnTo>
                    <a:pt x="29806" y="600626"/>
                  </a:lnTo>
                  <a:lnTo>
                    <a:pt x="17632" y="552573"/>
                  </a:lnTo>
                  <a:lnTo>
                    <a:pt x="8564" y="506677"/>
                  </a:lnTo>
                  <a:lnTo>
                    <a:pt x="2665" y="462814"/>
                  </a:lnTo>
                  <a:lnTo>
                    <a:pt x="0" y="420859"/>
                  </a:lnTo>
                  <a:lnTo>
                    <a:pt x="630" y="380690"/>
                  </a:lnTo>
                  <a:lnTo>
                    <a:pt x="4620" y="342182"/>
                  </a:lnTo>
                  <a:lnTo>
                    <a:pt x="22933" y="269654"/>
                  </a:lnTo>
                  <a:lnTo>
                    <a:pt x="55447" y="202285"/>
                  </a:lnTo>
                  <a:lnTo>
                    <a:pt x="77188" y="170225"/>
                  </a:lnTo>
                  <a:lnTo>
                    <a:pt x="102670" y="139082"/>
                  </a:lnTo>
                  <a:lnTo>
                    <a:pt x="131956" y="108734"/>
                  </a:lnTo>
                  <a:lnTo>
                    <a:pt x="165110" y="79056"/>
                  </a:lnTo>
                  <a:lnTo>
                    <a:pt x="202195" y="49924"/>
                  </a:lnTo>
                  <a:lnTo>
                    <a:pt x="243275" y="21214"/>
                  </a:lnTo>
                  <a:lnTo>
                    <a:pt x="286131" y="12489"/>
                  </a:lnTo>
                  <a:lnTo>
                    <a:pt x="387014" y="0"/>
                  </a:lnTo>
                  <a:lnTo>
                    <a:pt x="504398" y="4269"/>
                  </a:lnTo>
                  <a:lnTo>
                    <a:pt x="596755" y="45823"/>
                  </a:lnTo>
                  <a:lnTo>
                    <a:pt x="638296" y="71347"/>
                  </a:lnTo>
                  <a:lnTo>
                    <a:pt x="720636" y="148325"/>
                  </a:lnTo>
                  <a:lnTo>
                    <a:pt x="780348" y="277367"/>
                  </a:lnTo>
                  <a:lnTo>
                    <a:pt x="754008" y="459082"/>
                  </a:lnTo>
                  <a:lnTo>
                    <a:pt x="776983" y="483037"/>
                  </a:lnTo>
                  <a:lnTo>
                    <a:pt x="829574" y="539168"/>
                  </a:lnTo>
                  <a:lnTo>
                    <a:pt x="887282" y="603872"/>
                  </a:lnTo>
                  <a:lnTo>
                    <a:pt x="925607" y="653545"/>
                  </a:lnTo>
                  <a:lnTo>
                    <a:pt x="924865" y="662406"/>
                  </a:lnTo>
                  <a:lnTo>
                    <a:pt x="913361" y="682524"/>
                  </a:lnTo>
                  <a:lnTo>
                    <a:pt x="877176" y="704204"/>
                  </a:lnTo>
                  <a:lnTo>
                    <a:pt x="802393" y="717752"/>
                  </a:lnTo>
                  <a:lnTo>
                    <a:pt x="803387" y="729421"/>
                  </a:lnTo>
                  <a:lnTo>
                    <a:pt x="806118" y="755394"/>
                  </a:lnTo>
                  <a:lnTo>
                    <a:pt x="810207" y="782117"/>
                  </a:lnTo>
                  <a:lnTo>
                    <a:pt x="815275" y="796037"/>
                  </a:lnTo>
                  <a:lnTo>
                    <a:pt x="801107" y="797433"/>
                  </a:lnTo>
                  <a:lnTo>
                    <a:pt x="766128" y="799208"/>
                  </a:lnTo>
                  <a:lnTo>
                    <a:pt x="721623" y="797747"/>
                  </a:lnTo>
                  <a:lnTo>
                    <a:pt x="678876" y="789434"/>
                  </a:lnTo>
                  <a:lnTo>
                    <a:pt x="687693" y="801482"/>
                  </a:lnTo>
                  <a:lnTo>
                    <a:pt x="713572" y="825805"/>
                  </a:lnTo>
                  <a:lnTo>
                    <a:pt x="755661" y="844673"/>
                  </a:lnTo>
                  <a:lnTo>
                    <a:pt x="813105" y="840357"/>
                  </a:lnTo>
                  <a:lnTo>
                    <a:pt x="816372" y="845145"/>
                  </a:lnTo>
                  <a:lnTo>
                    <a:pt x="822252" y="856840"/>
                  </a:lnTo>
                  <a:lnTo>
                    <a:pt x="824857" y="871439"/>
                  </a:lnTo>
                  <a:lnTo>
                    <a:pt x="818303" y="884942"/>
                  </a:lnTo>
                  <a:lnTo>
                    <a:pt x="812875" y="903840"/>
                  </a:lnTo>
                  <a:lnTo>
                    <a:pt x="820570" y="929790"/>
                  </a:lnTo>
                  <a:lnTo>
                    <a:pt x="827898" y="960565"/>
                  </a:lnTo>
                  <a:lnTo>
                    <a:pt x="821365" y="993940"/>
                  </a:lnTo>
                  <a:lnTo>
                    <a:pt x="787480" y="1027687"/>
                  </a:lnTo>
                  <a:lnTo>
                    <a:pt x="740857" y="1047666"/>
                  </a:lnTo>
                  <a:lnTo>
                    <a:pt x="670161" y="1064117"/>
                  </a:lnTo>
                  <a:lnTo>
                    <a:pt x="628013" y="1069889"/>
                  </a:lnTo>
                  <a:lnTo>
                    <a:pt x="582520" y="1073421"/>
                  </a:lnTo>
                  <a:lnTo>
                    <a:pt x="534572" y="1074261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1905381" y="2793195"/>
              <a:ext cx="817880" cy="887730"/>
            </a:xfrm>
            <a:custGeom>
              <a:avLst/>
              <a:gdLst/>
              <a:ahLst/>
              <a:cxnLst/>
              <a:rect l="l" t="t" r="r" b="b"/>
              <a:pathLst>
                <a:path w="817879" h="887729">
                  <a:moveTo>
                    <a:pt x="157459" y="887434"/>
                  </a:moveTo>
                  <a:lnTo>
                    <a:pt x="114241" y="826999"/>
                  </a:lnTo>
                  <a:lnTo>
                    <a:pt x="36032" y="663278"/>
                  </a:lnTo>
                  <a:lnTo>
                    <a:pt x="0" y="422642"/>
                  </a:lnTo>
                  <a:lnTo>
                    <a:pt x="83311" y="131462"/>
                  </a:lnTo>
                  <a:lnTo>
                    <a:pt x="139236" y="88844"/>
                  </a:lnTo>
                  <a:lnTo>
                    <a:pt x="292096" y="17012"/>
                  </a:lnTo>
                  <a:lnTo>
                    <a:pt x="519518" y="0"/>
                  </a:lnTo>
                  <a:lnTo>
                    <a:pt x="799128" y="121840"/>
                  </a:lnTo>
                  <a:lnTo>
                    <a:pt x="810052" y="155924"/>
                  </a:lnTo>
                  <a:lnTo>
                    <a:pt x="817503" y="226744"/>
                  </a:lnTo>
                  <a:lnTo>
                    <a:pt x="783496" y="287149"/>
                  </a:lnTo>
                  <a:lnTo>
                    <a:pt x="670048" y="289990"/>
                  </a:lnTo>
                  <a:lnTo>
                    <a:pt x="651167" y="300031"/>
                  </a:lnTo>
                  <a:lnTo>
                    <a:pt x="611180" y="338528"/>
                  </a:lnTo>
                  <a:lnTo>
                    <a:pt x="575065" y="418042"/>
                  </a:lnTo>
                  <a:lnTo>
                    <a:pt x="567802" y="551135"/>
                  </a:lnTo>
                  <a:lnTo>
                    <a:pt x="582551" y="616162"/>
                  </a:lnTo>
                  <a:lnTo>
                    <a:pt x="528956" y="615960"/>
                  </a:lnTo>
                  <a:lnTo>
                    <a:pt x="514643" y="589306"/>
                  </a:lnTo>
                  <a:lnTo>
                    <a:pt x="478183" y="543120"/>
                  </a:lnTo>
                  <a:lnTo>
                    <a:pt x="429295" y="528066"/>
                  </a:lnTo>
                  <a:lnTo>
                    <a:pt x="377695" y="594810"/>
                  </a:lnTo>
                  <a:lnTo>
                    <a:pt x="364220" y="871840"/>
                  </a:lnTo>
                  <a:lnTo>
                    <a:pt x="157459" y="887434"/>
                  </a:lnTo>
                  <a:close/>
                </a:path>
              </a:pathLst>
            </a:custGeom>
            <a:solidFill>
              <a:srgbClr val="9480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5429" y="3268785"/>
              <a:ext cx="161076" cy="15111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89369" y="3340067"/>
              <a:ext cx="144462" cy="22286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683667" y="3727651"/>
              <a:ext cx="113030" cy="59690"/>
            </a:xfrm>
            <a:custGeom>
              <a:avLst/>
              <a:gdLst/>
              <a:ahLst/>
              <a:cxnLst/>
              <a:rect l="l" t="t" r="r" b="b"/>
              <a:pathLst>
                <a:path w="113029" h="59689">
                  <a:moveTo>
                    <a:pt x="105273" y="59648"/>
                  </a:moveTo>
                  <a:lnTo>
                    <a:pt x="92298" y="58911"/>
                  </a:lnTo>
                  <a:lnTo>
                    <a:pt x="61900" y="52713"/>
                  </a:lnTo>
                  <a:lnTo>
                    <a:pt x="26870" y="35070"/>
                  </a:lnTo>
                  <a:lnTo>
                    <a:pt x="0" y="0"/>
                  </a:lnTo>
                  <a:lnTo>
                    <a:pt x="5890" y="4561"/>
                  </a:lnTo>
                  <a:lnTo>
                    <a:pt x="24048" y="13417"/>
                  </a:lnTo>
                  <a:lnTo>
                    <a:pt x="55201" y="19320"/>
                  </a:lnTo>
                  <a:lnTo>
                    <a:pt x="100075" y="15025"/>
                  </a:lnTo>
                  <a:lnTo>
                    <a:pt x="103708" y="20153"/>
                  </a:lnTo>
                  <a:lnTo>
                    <a:pt x="110196" y="32417"/>
                  </a:lnTo>
                  <a:lnTo>
                    <a:pt x="112923" y="47141"/>
                  </a:lnTo>
                  <a:lnTo>
                    <a:pt x="105273" y="59648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957279" y="4040987"/>
              <a:ext cx="981075" cy="3873500"/>
            </a:xfrm>
            <a:custGeom>
              <a:avLst/>
              <a:gdLst/>
              <a:ahLst/>
              <a:cxnLst/>
              <a:rect l="l" t="t" r="r" b="b"/>
              <a:pathLst>
                <a:path w="981075" h="3873500">
                  <a:moveTo>
                    <a:pt x="698842" y="2065477"/>
                  </a:moveTo>
                  <a:lnTo>
                    <a:pt x="152958" y="2065477"/>
                  </a:lnTo>
                  <a:lnTo>
                    <a:pt x="152958" y="3872877"/>
                  </a:lnTo>
                  <a:lnTo>
                    <a:pt x="639064" y="3872877"/>
                  </a:lnTo>
                  <a:lnTo>
                    <a:pt x="698842" y="2065477"/>
                  </a:lnTo>
                  <a:close/>
                </a:path>
                <a:path w="981075" h="3873500">
                  <a:moveTo>
                    <a:pt x="980871" y="1774024"/>
                  </a:moveTo>
                  <a:lnTo>
                    <a:pt x="949096" y="1126871"/>
                  </a:lnTo>
                  <a:lnTo>
                    <a:pt x="813701" y="464705"/>
                  </a:lnTo>
                  <a:lnTo>
                    <a:pt x="507250" y="128244"/>
                  </a:lnTo>
                  <a:lnTo>
                    <a:pt x="446773" y="97205"/>
                  </a:lnTo>
                  <a:lnTo>
                    <a:pt x="313118" y="37655"/>
                  </a:lnTo>
                  <a:lnTo>
                    <a:pt x="177990" y="0"/>
                  </a:lnTo>
                  <a:lnTo>
                    <a:pt x="113055" y="34594"/>
                  </a:lnTo>
                  <a:lnTo>
                    <a:pt x="87858" y="43624"/>
                  </a:lnTo>
                  <a:lnTo>
                    <a:pt x="37528" y="227901"/>
                  </a:lnTo>
                  <a:lnTo>
                    <a:pt x="0" y="823252"/>
                  </a:lnTo>
                  <a:lnTo>
                    <a:pt x="13169" y="2065464"/>
                  </a:lnTo>
                  <a:lnTo>
                    <a:pt x="976464" y="2065464"/>
                  </a:lnTo>
                  <a:lnTo>
                    <a:pt x="980871" y="1774024"/>
                  </a:lnTo>
                  <a:close/>
                </a:path>
              </a:pathLst>
            </a:custGeom>
            <a:solidFill>
              <a:srgbClr val="4545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2173299" y="7906598"/>
              <a:ext cx="765175" cy="123189"/>
            </a:xfrm>
            <a:custGeom>
              <a:avLst/>
              <a:gdLst/>
              <a:ahLst/>
              <a:cxnLst/>
              <a:rect l="l" t="t" r="r" b="b"/>
              <a:pathLst>
                <a:path w="765175" h="123190">
                  <a:moveTo>
                    <a:pt x="764958" y="122571"/>
                  </a:moveTo>
                  <a:lnTo>
                    <a:pt x="0" y="122571"/>
                  </a:lnTo>
                  <a:lnTo>
                    <a:pt x="0" y="7264"/>
                  </a:lnTo>
                  <a:lnTo>
                    <a:pt x="396313" y="7264"/>
                  </a:lnTo>
                  <a:lnTo>
                    <a:pt x="588656" y="0"/>
                  </a:lnTo>
                  <a:lnTo>
                    <a:pt x="700407" y="42445"/>
                  </a:lnTo>
                  <a:lnTo>
                    <a:pt x="752272" y="96127"/>
                  </a:lnTo>
                  <a:lnTo>
                    <a:pt x="764958" y="122571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4529" y="4169219"/>
              <a:ext cx="275635" cy="26271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2070322" y="4037672"/>
              <a:ext cx="769620" cy="703580"/>
            </a:xfrm>
            <a:custGeom>
              <a:avLst/>
              <a:gdLst/>
              <a:ahLst/>
              <a:cxnLst/>
              <a:rect l="l" t="t" r="r" b="b"/>
              <a:pathLst>
                <a:path w="769620" h="703579">
                  <a:moveTo>
                    <a:pt x="769349" y="703169"/>
                  </a:moveTo>
                  <a:lnTo>
                    <a:pt x="0" y="37945"/>
                  </a:lnTo>
                  <a:lnTo>
                    <a:pt x="71622" y="0"/>
                  </a:lnTo>
                  <a:lnTo>
                    <a:pt x="206016" y="38030"/>
                  </a:lnTo>
                  <a:lnTo>
                    <a:pt x="335954" y="99428"/>
                  </a:lnTo>
                  <a:lnTo>
                    <a:pt x="394206" y="131584"/>
                  </a:lnTo>
                  <a:lnTo>
                    <a:pt x="511594" y="278158"/>
                  </a:lnTo>
                  <a:lnTo>
                    <a:pt x="614128" y="397330"/>
                  </a:lnTo>
                  <a:lnTo>
                    <a:pt x="686715" y="477407"/>
                  </a:lnTo>
                  <a:lnTo>
                    <a:pt x="714265" y="506698"/>
                  </a:lnTo>
                  <a:lnTo>
                    <a:pt x="769349" y="703169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1855890" y="6184550"/>
              <a:ext cx="1217930" cy="985519"/>
            </a:xfrm>
            <a:custGeom>
              <a:avLst/>
              <a:gdLst/>
              <a:ahLst/>
              <a:cxnLst/>
              <a:rect l="l" t="t" r="r" b="b"/>
              <a:pathLst>
                <a:path w="1217930" h="985520">
                  <a:moveTo>
                    <a:pt x="1095426" y="985272"/>
                  </a:moveTo>
                  <a:lnTo>
                    <a:pt x="121977" y="985272"/>
                  </a:lnTo>
                  <a:lnTo>
                    <a:pt x="74511" y="974747"/>
                  </a:lnTo>
                  <a:lnTo>
                    <a:pt x="35738" y="946046"/>
                  </a:lnTo>
                  <a:lnTo>
                    <a:pt x="9590" y="903478"/>
                  </a:lnTo>
                  <a:lnTo>
                    <a:pt x="0" y="851353"/>
                  </a:lnTo>
                  <a:lnTo>
                    <a:pt x="0" y="133918"/>
                  </a:lnTo>
                  <a:lnTo>
                    <a:pt x="9590" y="81794"/>
                  </a:lnTo>
                  <a:lnTo>
                    <a:pt x="35738" y="39226"/>
                  </a:lnTo>
                  <a:lnTo>
                    <a:pt x="74511" y="10524"/>
                  </a:lnTo>
                  <a:lnTo>
                    <a:pt x="121977" y="0"/>
                  </a:lnTo>
                  <a:lnTo>
                    <a:pt x="1095426" y="0"/>
                  </a:lnTo>
                  <a:lnTo>
                    <a:pt x="1142882" y="10524"/>
                  </a:lnTo>
                  <a:lnTo>
                    <a:pt x="1181633" y="39226"/>
                  </a:lnTo>
                  <a:lnTo>
                    <a:pt x="1207760" y="81794"/>
                  </a:lnTo>
                  <a:lnTo>
                    <a:pt x="1217340" y="133918"/>
                  </a:lnTo>
                  <a:lnTo>
                    <a:pt x="1217340" y="851353"/>
                  </a:lnTo>
                  <a:lnTo>
                    <a:pt x="1207760" y="903478"/>
                  </a:lnTo>
                  <a:lnTo>
                    <a:pt x="1181633" y="946046"/>
                  </a:lnTo>
                  <a:lnTo>
                    <a:pt x="1142882" y="974747"/>
                  </a:lnTo>
                  <a:lnTo>
                    <a:pt x="1095426" y="985272"/>
                  </a:lnTo>
                  <a:close/>
                </a:path>
              </a:pathLst>
            </a:custGeom>
            <a:solidFill>
              <a:srgbClr val="1B25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2314151" y="6051554"/>
              <a:ext cx="312420" cy="146685"/>
            </a:xfrm>
            <a:custGeom>
              <a:avLst/>
              <a:gdLst/>
              <a:ahLst/>
              <a:cxnLst/>
              <a:rect l="l" t="t" r="r" b="b"/>
              <a:pathLst>
                <a:path w="312420" h="146685">
                  <a:moveTo>
                    <a:pt x="310104" y="146381"/>
                  </a:moveTo>
                  <a:lnTo>
                    <a:pt x="242958" y="146381"/>
                  </a:lnTo>
                  <a:lnTo>
                    <a:pt x="242958" y="119094"/>
                  </a:lnTo>
                  <a:lnTo>
                    <a:pt x="241681" y="81967"/>
                  </a:lnTo>
                  <a:lnTo>
                    <a:pt x="227654" y="69377"/>
                  </a:lnTo>
                  <a:lnTo>
                    <a:pt x="211469" y="70073"/>
                  </a:lnTo>
                  <a:lnTo>
                    <a:pt x="203720" y="72805"/>
                  </a:lnTo>
                  <a:lnTo>
                    <a:pt x="175495" y="71862"/>
                  </a:lnTo>
                  <a:lnTo>
                    <a:pt x="127491" y="72491"/>
                  </a:lnTo>
                  <a:lnTo>
                    <a:pt x="87495" y="75000"/>
                  </a:lnTo>
                  <a:lnTo>
                    <a:pt x="68926" y="131784"/>
                  </a:lnTo>
                  <a:lnTo>
                    <a:pt x="69063" y="146381"/>
                  </a:lnTo>
                  <a:lnTo>
                    <a:pt x="0" y="146381"/>
                  </a:lnTo>
                  <a:lnTo>
                    <a:pt x="0" y="54900"/>
                  </a:lnTo>
                  <a:lnTo>
                    <a:pt x="27390" y="13937"/>
                  </a:lnTo>
                  <a:lnTo>
                    <a:pt x="89333" y="0"/>
                  </a:lnTo>
                  <a:lnTo>
                    <a:pt x="151601" y="712"/>
                  </a:lnTo>
                  <a:lnTo>
                    <a:pt x="179963" y="3699"/>
                  </a:lnTo>
                  <a:lnTo>
                    <a:pt x="267134" y="20975"/>
                  </a:lnTo>
                  <a:lnTo>
                    <a:pt x="304443" y="70579"/>
                  </a:lnTo>
                  <a:lnTo>
                    <a:pt x="312048" y="122414"/>
                  </a:lnTo>
                  <a:lnTo>
                    <a:pt x="310104" y="146381"/>
                  </a:lnTo>
                  <a:close/>
                </a:path>
              </a:pathLst>
            </a:custGeom>
            <a:solidFill>
              <a:srgbClr val="1F44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2803" y="5888581"/>
              <a:ext cx="243513" cy="23851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2170324" y="4287341"/>
              <a:ext cx="467359" cy="1644014"/>
            </a:xfrm>
            <a:custGeom>
              <a:avLst/>
              <a:gdLst/>
              <a:ahLst/>
              <a:cxnLst/>
              <a:rect l="l" t="t" r="r" b="b"/>
              <a:pathLst>
                <a:path w="467359" h="1644014">
                  <a:moveTo>
                    <a:pt x="462661" y="1643690"/>
                  </a:moveTo>
                  <a:lnTo>
                    <a:pt x="115123" y="1643690"/>
                  </a:lnTo>
                  <a:lnTo>
                    <a:pt x="0" y="634767"/>
                  </a:lnTo>
                  <a:lnTo>
                    <a:pt x="30086" y="153314"/>
                  </a:lnTo>
                  <a:lnTo>
                    <a:pt x="114664" y="6127"/>
                  </a:lnTo>
                  <a:lnTo>
                    <a:pt x="163016" y="0"/>
                  </a:lnTo>
                  <a:lnTo>
                    <a:pt x="363974" y="223523"/>
                  </a:lnTo>
                  <a:lnTo>
                    <a:pt x="449850" y="792242"/>
                  </a:lnTo>
                  <a:lnTo>
                    <a:pt x="467221" y="1375762"/>
                  </a:lnTo>
                  <a:lnTo>
                    <a:pt x="462661" y="1643690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2178329" y="4287304"/>
              <a:ext cx="450850" cy="1631950"/>
            </a:xfrm>
            <a:custGeom>
              <a:avLst/>
              <a:gdLst/>
              <a:ahLst/>
              <a:cxnLst/>
              <a:rect l="l" t="t" r="r" b="b"/>
              <a:pathLst>
                <a:path w="450850" h="1631950">
                  <a:moveTo>
                    <a:pt x="445926" y="1631505"/>
                  </a:moveTo>
                  <a:lnTo>
                    <a:pt x="110954" y="1631505"/>
                  </a:lnTo>
                  <a:lnTo>
                    <a:pt x="0" y="630063"/>
                  </a:lnTo>
                  <a:lnTo>
                    <a:pt x="28998" y="152179"/>
                  </a:lnTo>
                  <a:lnTo>
                    <a:pt x="110516" y="6082"/>
                  </a:lnTo>
                  <a:lnTo>
                    <a:pt x="157119" y="0"/>
                  </a:lnTo>
                  <a:lnTo>
                    <a:pt x="350847" y="221896"/>
                  </a:lnTo>
                  <a:lnTo>
                    <a:pt x="433613" y="786395"/>
                  </a:lnTo>
                  <a:lnTo>
                    <a:pt x="450334" y="1365574"/>
                  </a:lnTo>
                  <a:lnTo>
                    <a:pt x="445926" y="1631505"/>
                  </a:lnTo>
                  <a:close/>
                </a:path>
              </a:pathLst>
            </a:custGeom>
            <a:solidFill>
              <a:srgbClr val="4545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883318" y="6173034"/>
              <a:ext cx="1163320" cy="504190"/>
            </a:xfrm>
            <a:custGeom>
              <a:avLst/>
              <a:gdLst/>
              <a:ahLst/>
              <a:cxnLst/>
              <a:rect l="l" t="t" r="r" b="b"/>
              <a:pathLst>
                <a:path w="1163319" h="504190">
                  <a:moveTo>
                    <a:pt x="581210" y="504172"/>
                  </a:moveTo>
                  <a:lnTo>
                    <a:pt x="0" y="61847"/>
                  </a:lnTo>
                  <a:lnTo>
                    <a:pt x="12120" y="50137"/>
                  </a:lnTo>
                  <a:lnTo>
                    <a:pt x="80766" y="26426"/>
                  </a:lnTo>
                  <a:lnTo>
                    <a:pt x="254363" y="7843"/>
                  </a:lnTo>
                  <a:lnTo>
                    <a:pt x="581336" y="11517"/>
                  </a:lnTo>
                  <a:lnTo>
                    <a:pt x="662357" y="5625"/>
                  </a:lnTo>
                  <a:lnTo>
                    <a:pt x="845848" y="0"/>
                  </a:lnTo>
                  <a:lnTo>
                    <a:pt x="1042452" y="12715"/>
                  </a:lnTo>
                  <a:lnTo>
                    <a:pt x="1162811" y="61847"/>
                  </a:lnTo>
                  <a:lnTo>
                    <a:pt x="581210" y="504172"/>
                  </a:lnTo>
                  <a:close/>
                </a:path>
              </a:pathLst>
            </a:custGeom>
            <a:solidFill>
              <a:srgbClr val="1F2F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42803" y="6589356"/>
              <a:ext cx="230770" cy="155756"/>
            </a:xfrm>
            <a:prstGeom prst="rect">
              <a:avLst/>
            </a:prstGeom>
          </p:spPr>
        </p:pic>
      </p:grp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016000" y="912614"/>
            <a:ext cx="8106409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525"/>
              <a:t>STAKEHOLDERS</a:t>
            </a:r>
            <a:endParaRPr sz="7800"/>
          </a:p>
        </p:txBody>
      </p:sp>
      <p:sp>
        <p:nvSpPr>
          <p:cNvPr id="87" name="object 87"/>
          <p:cNvSpPr txBox="1"/>
          <p:nvPr/>
        </p:nvSpPr>
        <p:spPr>
          <a:xfrm>
            <a:off x="909120" y="2987534"/>
            <a:ext cx="10169525" cy="57334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just" marL="12700" marR="5080">
              <a:lnSpc>
                <a:spcPts val="3300"/>
              </a:lnSpc>
              <a:spcBef>
                <a:spcPts val="760"/>
              </a:spcBef>
            </a:pPr>
            <a:r>
              <a:rPr dirty="0" sz="3300" spc="-220" b="1">
                <a:solidFill>
                  <a:srgbClr val="FFFFFF"/>
                </a:solidFill>
                <a:latin typeface="Verdana"/>
                <a:cs typeface="Verdana"/>
              </a:rPr>
              <a:t>Buyer: </a:t>
            </a:r>
            <a:r>
              <a:rPr dirty="0" sz="3300" spc="29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interested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buying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-10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90">
                <a:solidFill>
                  <a:srgbClr val="FFFFFF"/>
                </a:solidFill>
                <a:latin typeface="Tahoma"/>
                <a:cs typeface="Tahoma"/>
              </a:rPr>
              <a:t>property,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Tahoma"/>
                <a:cs typeface="Tahoma"/>
              </a:rPr>
              <a:t>request </a:t>
            </a:r>
            <a:r>
              <a:rPr dirty="0" sz="3300" spc="-10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access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25">
                <a:solidFill>
                  <a:srgbClr val="FFFFFF"/>
                </a:solidFill>
                <a:latin typeface="Tahoma"/>
                <a:cs typeface="Tahoma"/>
              </a:rPr>
              <a:t>interact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90">
                <a:solidFill>
                  <a:srgbClr val="FFFFFF"/>
                </a:solidFill>
                <a:latin typeface="Tahoma"/>
                <a:cs typeface="Tahoma"/>
              </a:rPr>
              <a:t>seller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120">
                <a:solidFill>
                  <a:srgbClr val="FFFFFF"/>
                </a:solidFill>
                <a:latin typeface="Tahoma"/>
                <a:cs typeface="Tahoma"/>
              </a:rPr>
              <a:t>get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ownership.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ahoma"/>
              <a:cs typeface="Tahoma"/>
            </a:endParaRPr>
          </a:p>
          <a:p>
            <a:pPr marL="12700" marR="152400">
              <a:lnSpc>
                <a:spcPts val="3300"/>
              </a:lnSpc>
            </a:pPr>
            <a:r>
              <a:rPr dirty="0" sz="3300" spc="-100" b="1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r>
              <a:rPr dirty="0" sz="3300" spc="-1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9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interested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-10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300" spc="5">
                <a:solidFill>
                  <a:srgbClr val="FFFFFF"/>
                </a:solidFill>
                <a:latin typeface="Tahoma"/>
                <a:cs typeface="Tahoma"/>
              </a:rPr>
              <a:t>manage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property’s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details </a:t>
            </a:r>
            <a:r>
              <a:rPr dirty="0" sz="33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Tahoma"/>
                <a:cs typeface="Tahoma"/>
              </a:rPr>
              <a:t>transfer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Tahoma"/>
                <a:cs typeface="Tahoma"/>
              </a:rPr>
              <a:t>buyers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ahoma"/>
              <a:cs typeface="Tahoma"/>
            </a:endParaRPr>
          </a:p>
          <a:p>
            <a:pPr algn="just" marL="16510" marR="222250">
              <a:lnSpc>
                <a:spcPts val="3300"/>
              </a:lnSpc>
            </a:pPr>
            <a:r>
              <a:rPr dirty="0" sz="3300" spc="-220" b="1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3300" spc="-2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00" spc="-185" b="1">
                <a:solidFill>
                  <a:srgbClr val="FFFFFF"/>
                </a:solidFill>
                <a:latin typeface="Verdana"/>
                <a:cs typeface="Verdana"/>
              </a:rPr>
              <a:t>Inspector</a:t>
            </a:r>
            <a:r>
              <a:rPr dirty="0" sz="3300" spc="-18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3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audits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transferring </a:t>
            </a:r>
            <a:r>
              <a:rPr dirty="0" sz="3300" spc="80">
                <a:solidFill>
                  <a:srgbClr val="FFFFFF"/>
                </a:solidFill>
                <a:latin typeface="Tahoma"/>
                <a:cs typeface="Tahoma"/>
              </a:rPr>
              <a:t>process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30">
                <a:solidFill>
                  <a:srgbClr val="FFFFFF"/>
                </a:solidFill>
                <a:latin typeface="Tahoma"/>
                <a:cs typeface="Tahoma"/>
              </a:rPr>
              <a:t>acts </a:t>
            </a:r>
            <a:r>
              <a:rPr dirty="0" sz="3300" spc="-10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dirty="0" sz="3300" spc="110">
                <a:solidFill>
                  <a:srgbClr val="FFFFFF"/>
                </a:solidFill>
                <a:latin typeface="Tahoma"/>
                <a:cs typeface="Tahoma"/>
              </a:rPr>
              <a:t>alegal </a:t>
            </a:r>
            <a:r>
              <a:rPr dirty="0" sz="3300" spc="180">
                <a:solidFill>
                  <a:srgbClr val="FFFFFF"/>
                </a:solidFill>
                <a:latin typeface="Tahoma"/>
                <a:cs typeface="Tahoma"/>
              </a:rPr>
              <a:t>body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under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Tahoma"/>
                <a:cs typeface="Tahoma"/>
              </a:rPr>
              <a:t>supervision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buying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dirty="0" sz="3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5">
                <a:solidFill>
                  <a:srgbClr val="FFFFFF"/>
                </a:solidFill>
                <a:latin typeface="Tahoma"/>
                <a:cs typeface="Tahoma"/>
              </a:rPr>
              <a:t>done.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8859" y="1871659"/>
            <a:ext cx="6893329" cy="69911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1752" y="610362"/>
            <a:ext cx="2682240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-295"/>
              <a:t>P</a:t>
            </a:r>
            <a:r>
              <a:rPr dirty="0" sz="6100" spc="-170"/>
              <a:t>A</a:t>
            </a:r>
            <a:r>
              <a:rPr dirty="0" sz="6100" spc="-434"/>
              <a:t>R</a:t>
            </a:r>
            <a:r>
              <a:rPr dirty="0" sz="6100" spc="-740"/>
              <a:t>T</a:t>
            </a:r>
            <a:r>
              <a:rPr dirty="0" sz="6100" spc="-195"/>
              <a:t> </a:t>
            </a:r>
            <a:r>
              <a:rPr dirty="0" sz="6100" spc="-1835"/>
              <a:t>1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708733" y="1957868"/>
            <a:ext cx="9937750" cy="729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0">
              <a:lnSpc>
                <a:spcPct val="100000"/>
              </a:lnSpc>
              <a:spcBef>
                <a:spcPts val="100"/>
              </a:spcBef>
            </a:pP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1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300" spc="1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300" spc="4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300" spc="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22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4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110" b="1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22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300" spc="2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300" spc="2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300">
              <a:latin typeface="Trebuchet MS"/>
              <a:cs typeface="Trebuchet MS"/>
            </a:endParaRPr>
          </a:p>
          <a:p>
            <a:pPr algn="just" marL="12700" marR="5080">
              <a:lnSpc>
                <a:spcPct val="117200"/>
              </a:lnSpc>
              <a:spcBef>
                <a:spcPts val="2090"/>
              </a:spcBef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starting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registration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sellers.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details,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inspector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legitimacy.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seller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verified,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 then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upload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details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wish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sell.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inspector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accurate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truthful.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update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details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 </a:t>
            </a:r>
            <a:r>
              <a:rPr dirty="0" sz="2800" spc="-9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not.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buyers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purchasing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legitimate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seller.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a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piece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LandID.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buyers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purchasing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correct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owner.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4268" y="2459492"/>
            <a:ext cx="7162800" cy="6153150"/>
            <a:chOff x="10264268" y="2459492"/>
            <a:chExt cx="7162800" cy="615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4268" y="2459492"/>
              <a:ext cx="7162799" cy="6153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8402" y="4089372"/>
              <a:ext cx="1945597" cy="21038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8892" y="2640905"/>
            <a:ext cx="8956675" cy="620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step 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register as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Buyer </a:t>
            </a:r>
            <a:r>
              <a:rPr dirty="0" sz="2350" spc="65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providing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personal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registration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 will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verified </a:t>
            </a:r>
            <a:r>
              <a:rPr dirty="0" sz="2350" spc="65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land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inspector,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who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approve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reject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Buyer's</a:t>
            </a:r>
            <a:r>
              <a:rPr dirty="0" sz="235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Lucida Sans Unicode"/>
                <a:cs typeface="Lucida Sans Unicode"/>
              </a:rPr>
              <a:t>registration.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350" spc="60">
                <a:solidFill>
                  <a:srgbClr val="FFFFFF"/>
                </a:solidFill>
                <a:latin typeface="Lucida Sans Unicode"/>
                <a:cs typeface="Lucida Sans Unicode"/>
              </a:rPr>
              <a:t>Buyers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dirty="0" sz="2350" spc="25">
                <a:solidFill>
                  <a:srgbClr val="FFFFFF"/>
                </a:solidFill>
                <a:latin typeface="Lucida Sans Unicode"/>
                <a:cs typeface="Lucida Sans Unicode"/>
              </a:rPr>
              <a:t>update 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personal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any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system.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system provides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50" spc="50">
                <a:solidFill>
                  <a:srgbClr val="FFFFFF"/>
                </a:solidFill>
                <a:latin typeface="Lucida Sans Unicode"/>
                <a:cs typeface="Lucida Sans Unicode"/>
              </a:rPr>
              <a:t>way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check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if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Buyer </a:t>
            </a:r>
            <a:r>
              <a:rPr dirty="0" sz="23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also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allows </a:t>
            </a:r>
            <a:r>
              <a:rPr dirty="0" sz="2350" spc="60">
                <a:solidFill>
                  <a:srgbClr val="FFFFFF"/>
                </a:solidFill>
                <a:latin typeface="Lucida Sans Unicode"/>
                <a:cs typeface="Lucida Sans Unicode"/>
              </a:rPr>
              <a:t>Buyers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check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current 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owner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3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particular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piece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land.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buy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piece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land,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Buyer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verified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land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verified.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Once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amount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land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ID,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ownership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350" spc="-7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land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350" spc="20">
                <a:solidFill>
                  <a:srgbClr val="FFFFFF"/>
                </a:solidFill>
                <a:latin typeface="Lucida Sans Unicode"/>
                <a:cs typeface="Lucida Sans Unicode"/>
              </a:rPr>
              <a:t>transferred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current 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owner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350" spc="4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350" spc="1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350" spc="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621" y="1156845"/>
            <a:ext cx="7675245" cy="1137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180">
                <a:latin typeface="Arial"/>
                <a:cs typeface="Arial"/>
              </a:rPr>
              <a:t>B</a:t>
            </a:r>
            <a:r>
              <a:rPr dirty="0" sz="7300" spc="245">
                <a:latin typeface="Arial"/>
                <a:cs typeface="Arial"/>
              </a:rPr>
              <a:t>U</a:t>
            </a:r>
            <a:r>
              <a:rPr dirty="0" sz="7300" spc="-195">
                <a:latin typeface="Arial"/>
                <a:cs typeface="Arial"/>
              </a:rPr>
              <a:t>Y</a:t>
            </a:r>
            <a:r>
              <a:rPr dirty="0" sz="7300" spc="-395">
                <a:latin typeface="Arial"/>
                <a:cs typeface="Arial"/>
              </a:rPr>
              <a:t>E</a:t>
            </a:r>
            <a:r>
              <a:rPr dirty="0" sz="7300" spc="-400">
                <a:latin typeface="Arial"/>
                <a:cs typeface="Arial"/>
              </a:rPr>
              <a:t>R</a:t>
            </a:r>
            <a:r>
              <a:rPr dirty="0" sz="7300" spc="-310">
                <a:latin typeface="Arial"/>
                <a:cs typeface="Arial"/>
              </a:rPr>
              <a:t> </a:t>
            </a:r>
            <a:r>
              <a:rPr dirty="0" sz="7300" spc="-114">
                <a:latin typeface="Arial"/>
                <a:cs typeface="Arial"/>
              </a:rPr>
              <a:t>P</a:t>
            </a:r>
            <a:r>
              <a:rPr dirty="0" sz="7300" spc="-405">
                <a:latin typeface="Arial"/>
                <a:cs typeface="Arial"/>
              </a:rPr>
              <a:t>R</a:t>
            </a:r>
            <a:r>
              <a:rPr dirty="0" sz="7300" spc="-5">
                <a:latin typeface="Arial"/>
                <a:cs typeface="Arial"/>
              </a:rPr>
              <a:t>O</a:t>
            </a:r>
            <a:r>
              <a:rPr dirty="0" sz="7300" spc="-170">
                <a:latin typeface="Arial"/>
                <a:cs typeface="Arial"/>
              </a:rPr>
              <a:t>C</a:t>
            </a:r>
            <a:r>
              <a:rPr dirty="0" sz="7300" spc="-395">
                <a:latin typeface="Arial"/>
                <a:cs typeface="Arial"/>
              </a:rPr>
              <a:t>E</a:t>
            </a:r>
            <a:r>
              <a:rPr dirty="0" sz="7300" spc="-400">
                <a:latin typeface="Arial"/>
                <a:cs typeface="Arial"/>
              </a:rPr>
              <a:t>S</a:t>
            </a:r>
            <a:r>
              <a:rPr dirty="0" sz="7300" spc="-395">
                <a:latin typeface="Arial"/>
                <a:cs typeface="Arial"/>
              </a:rPr>
              <a:t>S</a:t>
            </a:r>
            <a:endParaRPr sz="7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5490" y="4263943"/>
            <a:ext cx="3635375" cy="3609340"/>
            <a:chOff x="12015490" y="4263943"/>
            <a:chExt cx="3635375" cy="3609340"/>
          </a:xfrm>
        </p:grpSpPr>
        <p:sp>
          <p:nvSpPr>
            <p:cNvPr id="3" name="object 3"/>
            <p:cNvSpPr/>
            <p:nvPr/>
          </p:nvSpPr>
          <p:spPr>
            <a:xfrm>
              <a:off x="12236903" y="6072354"/>
              <a:ext cx="3192780" cy="1338580"/>
            </a:xfrm>
            <a:custGeom>
              <a:avLst/>
              <a:gdLst/>
              <a:ahLst/>
              <a:cxnLst/>
              <a:rect l="l" t="t" r="r" b="b"/>
              <a:pathLst>
                <a:path w="3192780" h="1338579">
                  <a:moveTo>
                    <a:pt x="0" y="1237993"/>
                  </a:moveTo>
                  <a:lnTo>
                    <a:pt x="417917" y="183705"/>
                  </a:lnTo>
                  <a:lnTo>
                    <a:pt x="621835" y="0"/>
                  </a:lnTo>
                  <a:lnTo>
                    <a:pt x="209285" y="1070723"/>
                  </a:lnTo>
                  <a:lnTo>
                    <a:pt x="1156807" y="1070723"/>
                  </a:lnTo>
                  <a:lnTo>
                    <a:pt x="1213163" y="1093667"/>
                  </a:lnTo>
                  <a:lnTo>
                    <a:pt x="1260129" y="1115177"/>
                  </a:lnTo>
                  <a:lnTo>
                    <a:pt x="1304536" y="1137450"/>
                  </a:lnTo>
                  <a:lnTo>
                    <a:pt x="1336945" y="1155068"/>
                  </a:lnTo>
                  <a:lnTo>
                    <a:pt x="540573" y="1155068"/>
                  </a:lnTo>
                  <a:lnTo>
                    <a:pt x="152832" y="1203763"/>
                  </a:lnTo>
                  <a:lnTo>
                    <a:pt x="0" y="1237993"/>
                  </a:lnTo>
                  <a:close/>
                </a:path>
                <a:path w="3192780" h="1338579">
                  <a:moveTo>
                    <a:pt x="1156807" y="1070723"/>
                  </a:moveTo>
                  <a:lnTo>
                    <a:pt x="209285" y="1070723"/>
                  </a:lnTo>
                  <a:lnTo>
                    <a:pt x="246196" y="1057484"/>
                  </a:lnTo>
                  <a:lnTo>
                    <a:pt x="353554" y="1028760"/>
                  </a:lnTo>
                  <a:lnTo>
                    <a:pt x="526294" y="1001042"/>
                  </a:lnTo>
                  <a:lnTo>
                    <a:pt x="759352" y="990820"/>
                  </a:lnTo>
                  <a:lnTo>
                    <a:pt x="822580" y="993695"/>
                  </a:lnTo>
                  <a:lnTo>
                    <a:pt x="884184" y="1000117"/>
                  </a:lnTo>
                  <a:lnTo>
                    <a:pt x="944047" y="1009740"/>
                  </a:lnTo>
                  <a:lnTo>
                    <a:pt x="1002052" y="1022215"/>
                  </a:lnTo>
                  <a:lnTo>
                    <a:pt x="1058083" y="1037193"/>
                  </a:lnTo>
                  <a:lnTo>
                    <a:pt x="1112023" y="1054326"/>
                  </a:lnTo>
                  <a:lnTo>
                    <a:pt x="1156807" y="1070723"/>
                  </a:lnTo>
                  <a:close/>
                </a:path>
                <a:path w="3192780" h="1338579">
                  <a:moveTo>
                    <a:pt x="1596238" y="1338248"/>
                  </a:moveTo>
                  <a:lnTo>
                    <a:pt x="1638782" y="1301291"/>
                  </a:lnTo>
                  <a:lnTo>
                    <a:pt x="1693641" y="1258765"/>
                  </a:lnTo>
                  <a:lnTo>
                    <a:pt x="1728736" y="1233739"/>
                  </a:lnTo>
                  <a:lnTo>
                    <a:pt x="1768648" y="1207068"/>
                  </a:lnTo>
                  <a:lnTo>
                    <a:pt x="1813157" y="1179403"/>
                  </a:lnTo>
                  <a:lnTo>
                    <a:pt x="1862043" y="1151391"/>
                  </a:lnTo>
                  <a:lnTo>
                    <a:pt x="1915086" y="1123681"/>
                  </a:lnTo>
                  <a:lnTo>
                    <a:pt x="1972066" y="1096922"/>
                  </a:lnTo>
                  <a:lnTo>
                    <a:pt x="1978758" y="1108078"/>
                  </a:lnTo>
                  <a:lnTo>
                    <a:pt x="1989823" y="1128266"/>
                  </a:lnTo>
                  <a:lnTo>
                    <a:pt x="2003881" y="1156788"/>
                  </a:lnTo>
                  <a:lnTo>
                    <a:pt x="2019552" y="1192947"/>
                  </a:lnTo>
                  <a:lnTo>
                    <a:pt x="1971566" y="1203321"/>
                  </a:lnTo>
                  <a:lnTo>
                    <a:pt x="1923652" y="1215008"/>
                  </a:lnTo>
                  <a:lnTo>
                    <a:pt x="1875880" y="1228063"/>
                  </a:lnTo>
                  <a:lnTo>
                    <a:pt x="1828323" y="1242543"/>
                  </a:lnTo>
                  <a:lnTo>
                    <a:pt x="1781050" y="1258502"/>
                  </a:lnTo>
                  <a:lnTo>
                    <a:pt x="1734134" y="1275996"/>
                  </a:lnTo>
                  <a:lnTo>
                    <a:pt x="1687646" y="1295082"/>
                  </a:lnTo>
                  <a:lnTo>
                    <a:pt x="1641657" y="1315814"/>
                  </a:lnTo>
                  <a:lnTo>
                    <a:pt x="1596238" y="1338248"/>
                  </a:lnTo>
                  <a:close/>
                </a:path>
                <a:path w="3192780" h="1338579">
                  <a:moveTo>
                    <a:pt x="1596238" y="1338248"/>
                  </a:moveTo>
                  <a:lnTo>
                    <a:pt x="1057087" y="1172899"/>
                  </a:lnTo>
                  <a:lnTo>
                    <a:pt x="540573" y="1155068"/>
                  </a:lnTo>
                  <a:lnTo>
                    <a:pt x="1336945" y="1155068"/>
                  </a:lnTo>
                  <a:lnTo>
                    <a:pt x="1385210" y="1182890"/>
                  </a:lnTo>
                  <a:lnTo>
                    <a:pt x="1421243" y="1205360"/>
                  </a:lnTo>
                  <a:lnTo>
                    <a:pt x="1454251" y="1227200"/>
                  </a:lnTo>
                  <a:lnTo>
                    <a:pt x="1510723" y="1267596"/>
                  </a:lnTo>
                  <a:lnTo>
                    <a:pt x="1553693" y="1301291"/>
                  </a:lnTo>
                  <a:lnTo>
                    <a:pt x="1596238" y="1338248"/>
                  </a:lnTo>
                  <a:close/>
                </a:path>
                <a:path w="3192780" h="1338579">
                  <a:moveTo>
                    <a:pt x="3126171" y="1070723"/>
                  </a:moveTo>
                  <a:lnTo>
                    <a:pt x="2983191" y="1070723"/>
                  </a:lnTo>
                  <a:lnTo>
                    <a:pt x="2570641" y="0"/>
                  </a:lnTo>
                  <a:lnTo>
                    <a:pt x="2774558" y="183705"/>
                  </a:lnTo>
                  <a:lnTo>
                    <a:pt x="3126171" y="1070723"/>
                  </a:lnTo>
                  <a:close/>
                </a:path>
                <a:path w="3192780" h="1338579">
                  <a:moveTo>
                    <a:pt x="3192476" y="1237993"/>
                  </a:moveTo>
                  <a:lnTo>
                    <a:pt x="3127609" y="1222066"/>
                  </a:lnTo>
                  <a:lnTo>
                    <a:pt x="2951407" y="1188317"/>
                  </a:lnTo>
                  <a:lnTo>
                    <a:pt x="2691466" y="1157799"/>
                  </a:lnTo>
                  <a:lnTo>
                    <a:pt x="2375385" y="1151562"/>
                  </a:lnTo>
                  <a:lnTo>
                    <a:pt x="2360961" y="1108069"/>
                  </a:lnTo>
                  <a:lnTo>
                    <a:pt x="2345937" y="1068041"/>
                  </a:lnTo>
                  <a:lnTo>
                    <a:pt x="2330770" y="1031695"/>
                  </a:lnTo>
                  <a:lnTo>
                    <a:pt x="2315914" y="999251"/>
                  </a:lnTo>
                  <a:lnTo>
                    <a:pt x="2344680" y="995998"/>
                  </a:lnTo>
                  <a:lnTo>
                    <a:pt x="2373805" y="993471"/>
                  </a:lnTo>
                  <a:lnTo>
                    <a:pt x="2403288" y="991727"/>
                  </a:lnTo>
                  <a:lnTo>
                    <a:pt x="2433124" y="990820"/>
                  </a:lnTo>
                  <a:lnTo>
                    <a:pt x="2666170" y="1001042"/>
                  </a:lnTo>
                  <a:lnTo>
                    <a:pt x="2838911" y="1028760"/>
                  </a:lnTo>
                  <a:lnTo>
                    <a:pt x="2946275" y="1057484"/>
                  </a:lnTo>
                  <a:lnTo>
                    <a:pt x="2983191" y="1070723"/>
                  </a:lnTo>
                  <a:lnTo>
                    <a:pt x="3126171" y="1070723"/>
                  </a:lnTo>
                  <a:lnTo>
                    <a:pt x="3192476" y="1237993"/>
                  </a:lnTo>
                  <a:close/>
                </a:path>
              </a:pathLst>
            </a:custGeom>
            <a:solidFill>
              <a:srgbClr val="E1B5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46188" y="4740020"/>
              <a:ext cx="2774315" cy="2670810"/>
            </a:xfrm>
            <a:custGeom>
              <a:avLst/>
              <a:gdLst/>
              <a:ahLst/>
              <a:cxnLst/>
              <a:rect l="l" t="t" r="r" b="b"/>
              <a:pathLst>
                <a:path w="2774315" h="2670809">
                  <a:moveTo>
                    <a:pt x="1829926" y="525008"/>
                  </a:moveTo>
                  <a:lnTo>
                    <a:pt x="1512626" y="46511"/>
                  </a:lnTo>
                  <a:lnTo>
                    <a:pt x="1509229" y="37451"/>
                  </a:lnTo>
                  <a:lnTo>
                    <a:pt x="1509562" y="28083"/>
                  </a:lnTo>
                  <a:lnTo>
                    <a:pt x="1513373" y="19512"/>
                  </a:lnTo>
                  <a:lnTo>
                    <a:pt x="1520408" y="12847"/>
                  </a:lnTo>
                  <a:lnTo>
                    <a:pt x="1535489" y="3395"/>
                  </a:lnTo>
                  <a:lnTo>
                    <a:pt x="1544558" y="0"/>
                  </a:lnTo>
                  <a:lnTo>
                    <a:pt x="1553942" y="329"/>
                  </a:lnTo>
                  <a:lnTo>
                    <a:pt x="1562527" y="4129"/>
                  </a:lnTo>
                  <a:lnTo>
                    <a:pt x="1569200" y="11144"/>
                  </a:lnTo>
                  <a:lnTo>
                    <a:pt x="1861842" y="478468"/>
                  </a:lnTo>
                  <a:lnTo>
                    <a:pt x="1865256" y="487544"/>
                  </a:lnTo>
                  <a:lnTo>
                    <a:pt x="1864934" y="496921"/>
                  </a:lnTo>
                  <a:lnTo>
                    <a:pt x="1861135" y="505495"/>
                  </a:lnTo>
                  <a:lnTo>
                    <a:pt x="1854117" y="512160"/>
                  </a:lnTo>
                  <a:lnTo>
                    <a:pt x="1839008" y="521612"/>
                  </a:lnTo>
                  <a:lnTo>
                    <a:pt x="1829926" y="525008"/>
                  </a:lnTo>
                  <a:close/>
                </a:path>
                <a:path w="2774315" h="2670809">
                  <a:moveTo>
                    <a:pt x="1261904" y="808836"/>
                  </a:moveTo>
                  <a:lnTo>
                    <a:pt x="1005246" y="399019"/>
                  </a:lnTo>
                  <a:lnTo>
                    <a:pt x="1394081" y="155763"/>
                  </a:lnTo>
                  <a:lnTo>
                    <a:pt x="1650739" y="565609"/>
                  </a:lnTo>
                  <a:lnTo>
                    <a:pt x="1261904" y="808836"/>
                  </a:lnTo>
                  <a:close/>
                </a:path>
                <a:path w="2774315" h="2670809">
                  <a:moveTo>
                    <a:pt x="1115845" y="971684"/>
                  </a:moveTo>
                  <a:lnTo>
                    <a:pt x="798545" y="493200"/>
                  </a:lnTo>
                  <a:lnTo>
                    <a:pt x="795147" y="484140"/>
                  </a:lnTo>
                  <a:lnTo>
                    <a:pt x="795477" y="474771"/>
                  </a:lnTo>
                  <a:lnTo>
                    <a:pt x="799280" y="466200"/>
                  </a:lnTo>
                  <a:lnTo>
                    <a:pt x="806298" y="459535"/>
                  </a:lnTo>
                  <a:lnTo>
                    <a:pt x="821407" y="450083"/>
                  </a:lnTo>
                  <a:lnTo>
                    <a:pt x="830473" y="446684"/>
                  </a:lnTo>
                  <a:lnTo>
                    <a:pt x="839850" y="447007"/>
                  </a:lnTo>
                  <a:lnTo>
                    <a:pt x="848434" y="450806"/>
                  </a:lnTo>
                  <a:lnTo>
                    <a:pt x="855119" y="457832"/>
                  </a:lnTo>
                  <a:lnTo>
                    <a:pt x="1147761" y="925156"/>
                  </a:lnTo>
                  <a:lnTo>
                    <a:pt x="1151174" y="934217"/>
                  </a:lnTo>
                  <a:lnTo>
                    <a:pt x="1150849" y="943588"/>
                  </a:lnTo>
                  <a:lnTo>
                    <a:pt x="1147042" y="952167"/>
                  </a:lnTo>
                  <a:lnTo>
                    <a:pt x="1140007" y="958849"/>
                  </a:lnTo>
                  <a:lnTo>
                    <a:pt x="1124927" y="968272"/>
                  </a:lnTo>
                  <a:lnTo>
                    <a:pt x="1115845" y="971684"/>
                  </a:lnTo>
                  <a:close/>
                </a:path>
                <a:path w="2774315" h="2670809">
                  <a:moveTo>
                    <a:pt x="0" y="2403057"/>
                  </a:moveTo>
                  <a:lnTo>
                    <a:pt x="412549" y="1332333"/>
                  </a:lnTo>
                  <a:lnTo>
                    <a:pt x="946598" y="1380275"/>
                  </a:lnTo>
                  <a:lnTo>
                    <a:pt x="1159770" y="1430373"/>
                  </a:lnTo>
                  <a:lnTo>
                    <a:pt x="1295101" y="1512526"/>
                  </a:lnTo>
                  <a:lnTo>
                    <a:pt x="1366269" y="1589282"/>
                  </a:lnTo>
                  <a:lnTo>
                    <a:pt x="1386952" y="1623190"/>
                  </a:lnTo>
                  <a:lnTo>
                    <a:pt x="2473422" y="1623190"/>
                  </a:lnTo>
                  <a:lnTo>
                    <a:pt x="2743119" y="2323154"/>
                  </a:lnTo>
                  <a:lnTo>
                    <a:pt x="550038" y="2323154"/>
                  </a:lnTo>
                  <a:lnTo>
                    <a:pt x="316996" y="2333376"/>
                  </a:lnTo>
                  <a:lnTo>
                    <a:pt x="144265" y="2361094"/>
                  </a:lnTo>
                  <a:lnTo>
                    <a:pt x="36910" y="2389818"/>
                  </a:lnTo>
                  <a:lnTo>
                    <a:pt x="0" y="2403057"/>
                  </a:lnTo>
                  <a:close/>
                </a:path>
                <a:path w="2774315" h="2670809">
                  <a:moveTo>
                    <a:pt x="2473422" y="1623190"/>
                  </a:moveTo>
                  <a:lnTo>
                    <a:pt x="1386952" y="1623190"/>
                  </a:lnTo>
                  <a:lnTo>
                    <a:pt x="1407636" y="1589282"/>
                  </a:lnTo>
                  <a:lnTo>
                    <a:pt x="1478804" y="1512526"/>
                  </a:lnTo>
                  <a:lnTo>
                    <a:pt x="1614135" y="1430373"/>
                  </a:lnTo>
                  <a:lnTo>
                    <a:pt x="1827307" y="1380275"/>
                  </a:lnTo>
                  <a:lnTo>
                    <a:pt x="2361355" y="1332333"/>
                  </a:lnTo>
                  <a:lnTo>
                    <a:pt x="2473422" y="1623190"/>
                  </a:lnTo>
                  <a:close/>
                </a:path>
                <a:path w="2774315" h="2670809">
                  <a:moveTo>
                    <a:pt x="1386952" y="2670582"/>
                  </a:moveTo>
                  <a:lnTo>
                    <a:pt x="1324076" y="2617338"/>
                  </a:lnTo>
                  <a:lnTo>
                    <a:pt x="1149539" y="2499646"/>
                  </a:lnTo>
                  <a:lnTo>
                    <a:pt x="884481" y="2380565"/>
                  </a:lnTo>
                  <a:lnTo>
                    <a:pt x="550038" y="2323154"/>
                  </a:lnTo>
                  <a:lnTo>
                    <a:pt x="2223839" y="2323154"/>
                  </a:lnTo>
                  <a:lnTo>
                    <a:pt x="1889400" y="2380565"/>
                  </a:lnTo>
                  <a:lnTo>
                    <a:pt x="1624351" y="2499646"/>
                  </a:lnTo>
                  <a:lnTo>
                    <a:pt x="1449824" y="2617338"/>
                  </a:lnTo>
                  <a:lnTo>
                    <a:pt x="1386952" y="2670582"/>
                  </a:lnTo>
                  <a:close/>
                </a:path>
                <a:path w="2774315" h="2670809">
                  <a:moveTo>
                    <a:pt x="2773905" y="2403057"/>
                  </a:moveTo>
                  <a:lnTo>
                    <a:pt x="2736990" y="2389818"/>
                  </a:lnTo>
                  <a:lnTo>
                    <a:pt x="2629626" y="2361094"/>
                  </a:lnTo>
                  <a:lnTo>
                    <a:pt x="2456884" y="2333376"/>
                  </a:lnTo>
                  <a:lnTo>
                    <a:pt x="2223839" y="2323154"/>
                  </a:lnTo>
                  <a:lnTo>
                    <a:pt x="2743119" y="2323154"/>
                  </a:lnTo>
                  <a:lnTo>
                    <a:pt x="2773905" y="2403057"/>
                  </a:lnTo>
                  <a:close/>
                </a:path>
              </a:pathLst>
            </a:custGeom>
            <a:solidFill>
              <a:srgbClr val="FBD4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15490" y="4670250"/>
              <a:ext cx="3635375" cy="2699385"/>
            </a:xfrm>
            <a:custGeom>
              <a:avLst/>
              <a:gdLst/>
              <a:ahLst/>
              <a:cxnLst/>
              <a:rect l="l" t="t" r="r" b="b"/>
              <a:pathLst>
                <a:path w="3635375" h="2699384">
                  <a:moveTo>
                    <a:pt x="2469018" y="1773487"/>
                  </a:moveTo>
                  <a:lnTo>
                    <a:pt x="2452266" y="1772898"/>
                  </a:lnTo>
                  <a:lnTo>
                    <a:pt x="2436941" y="1766104"/>
                  </a:lnTo>
                  <a:lnTo>
                    <a:pt x="2425030" y="1753561"/>
                  </a:lnTo>
                  <a:lnTo>
                    <a:pt x="1891521" y="901683"/>
                  </a:lnTo>
                  <a:lnTo>
                    <a:pt x="2015263" y="824278"/>
                  </a:lnTo>
                  <a:lnTo>
                    <a:pt x="2548744" y="1676185"/>
                  </a:lnTo>
                  <a:lnTo>
                    <a:pt x="2554821" y="1692381"/>
                  </a:lnTo>
                  <a:lnTo>
                    <a:pt x="2554232" y="1709125"/>
                  </a:lnTo>
                  <a:lnTo>
                    <a:pt x="2547434" y="1724443"/>
                  </a:lnTo>
                  <a:lnTo>
                    <a:pt x="2534884" y="1736360"/>
                  </a:lnTo>
                  <a:lnTo>
                    <a:pt x="2485211" y="1767413"/>
                  </a:lnTo>
                  <a:lnTo>
                    <a:pt x="2469018" y="1773487"/>
                  </a:lnTo>
                  <a:close/>
                </a:path>
                <a:path w="3635375" h="2699384">
                  <a:moveTo>
                    <a:pt x="1678664" y="953900"/>
                  </a:moveTo>
                  <a:lnTo>
                    <a:pt x="1361363" y="475403"/>
                  </a:lnTo>
                  <a:lnTo>
                    <a:pt x="1357966" y="466343"/>
                  </a:lnTo>
                  <a:lnTo>
                    <a:pt x="1358296" y="456975"/>
                  </a:lnTo>
                  <a:lnTo>
                    <a:pt x="1362098" y="448404"/>
                  </a:lnTo>
                  <a:lnTo>
                    <a:pt x="1369117" y="441739"/>
                  </a:lnTo>
                  <a:lnTo>
                    <a:pt x="1384226" y="432287"/>
                  </a:lnTo>
                  <a:lnTo>
                    <a:pt x="1393292" y="428888"/>
                  </a:lnTo>
                  <a:lnTo>
                    <a:pt x="1402669" y="429211"/>
                  </a:lnTo>
                  <a:lnTo>
                    <a:pt x="1411252" y="433010"/>
                  </a:lnTo>
                  <a:lnTo>
                    <a:pt x="1417938" y="440036"/>
                  </a:lnTo>
                  <a:lnTo>
                    <a:pt x="1710579" y="907360"/>
                  </a:lnTo>
                  <a:lnTo>
                    <a:pt x="1713993" y="916420"/>
                  </a:lnTo>
                  <a:lnTo>
                    <a:pt x="1713668" y="925792"/>
                  </a:lnTo>
                  <a:lnTo>
                    <a:pt x="1709861" y="934371"/>
                  </a:lnTo>
                  <a:lnTo>
                    <a:pt x="1702826" y="941052"/>
                  </a:lnTo>
                  <a:lnTo>
                    <a:pt x="1687745" y="950505"/>
                  </a:lnTo>
                  <a:lnTo>
                    <a:pt x="1678664" y="953900"/>
                  </a:lnTo>
                  <a:close/>
                </a:path>
                <a:path w="3635375" h="2699384">
                  <a:moveTo>
                    <a:pt x="1478775" y="1111225"/>
                  </a:moveTo>
                  <a:lnTo>
                    <a:pt x="1431172" y="1089674"/>
                  </a:lnTo>
                  <a:lnTo>
                    <a:pt x="1136173" y="618604"/>
                  </a:lnTo>
                  <a:lnTo>
                    <a:pt x="1129594" y="601077"/>
                  </a:lnTo>
                  <a:lnTo>
                    <a:pt x="1130227" y="582960"/>
                  </a:lnTo>
                  <a:lnTo>
                    <a:pt x="1137575" y="566386"/>
                  </a:lnTo>
                  <a:lnTo>
                    <a:pt x="1151141" y="553489"/>
                  </a:lnTo>
                  <a:lnTo>
                    <a:pt x="1162927" y="546109"/>
                  </a:lnTo>
                  <a:lnTo>
                    <a:pt x="1180463" y="539546"/>
                  </a:lnTo>
                  <a:lnTo>
                    <a:pt x="1198591" y="540180"/>
                  </a:lnTo>
                  <a:lnTo>
                    <a:pt x="1215175" y="547526"/>
                  </a:lnTo>
                  <a:lnTo>
                    <a:pt x="1228078" y="561096"/>
                  </a:lnTo>
                  <a:lnTo>
                    <a:pt x="1523077" y="1032167"/>
                  </a:lnTo>
                  <a:lnTo>
                    <a:pt x="1529657" y="1049694"/>
                  </a:lnTo>
                  <a:lnTo>
                    <a:pt x="1529024" y="1067811"/>
                  </a:lnTo>
                  <a:lnTo>
                    <a:pt x="1521676" y="1084385"/>
                  </a:lnTo>
                  <a:lnTo>
                    <a:pt x="1508110" y="1097281"/>
                  </a:lnTo>
                  <a:lnTo>
                    <a:pt x="1496295" y="1104661"/>
                  </a:lnTo>
                  <a:lnTo>
                    <a:pt x="1478775" y="1111225"/>
                  </a:lnTo>
                  <a:close/>
                </a:path>
                <a:path w="3635375" h="2699384">
                  <a:moveTo>
                    <a:pt x="2341324" y="571662"/>
                  </a:moveTo>
                  <a:lnTo>
                    <a:pt x="2293733" y="550112"/>
                  </a:lnTo>
                  <a:lnTo>
                    <a:pt x="1998705" y="79041"/>
                  </a:lnTo>
                  <a:lnTo>
                    <a:pt x="1992138" y="61515"/>
                  </a:lnTo>
                  <a:lnTo>
                    <a:pt x="1992773" y="43400"/>
                  </a:lnTo>
                  <a:lnTo>
                    <a:pt x="2000123" y="26835"/>
                  </a:lnTo>
                  <a:lnTo>
                    <a:pt x="2013701" y="13955"/>
                  </a:lnTo>
                  <a:lnTo>
                    <a:pt x="2025487" y="6575"/>
                  </a:lnTo>
                  <a:lnTo>
                    <a:pt x="2043024" y="0"/>
                  </a:lnTo>
                  <a:lnTo>
                    <a:pt x="2061152" y="635"/>
                  </a:lnTo>
                  <a:lnTo>
                    <a:pt x="2077735" y="7988"/>
                  </a:lnTo>
                  <a:lnTo>
                    <a:pt x="2090639" y="21562"/>
                  </a:lnTo>
                  <a:lnTo>
                    <a:pt x="2385638" y="492633"/>
                  </a:lnTo>
                  <a:lnTo>
                    <a:pt x="2392218" y="510147"/>
                  </a:lnTo>
                  <a:lnTo>
                    <a:pt x="2391584" y="528262"/>
                  </a:lnTo>
                  <a:lnTo>
                    <a:pt x="2384236" y="544835"/>
                  </a:lnTo>
                  <a:lnTo>
                    <a:pt x="2370671" y="557719"/>
                  </a:lnTo>
                  <a:lnTo>
                    <a:pt x="2358856" y="565099"/>
                  </a:lnTo>
                  <a:lnTo>
                    <a:pt x="2341324" y="571662"/>
                  </a:lnTo>
                  <a:close/>
                </a:path>
                <a:path w="3635375" h="2699384">
                  <a:moveTo>
                    <a:pt x="2124073" y="675265"/>
                  </a:moveTo>
                  <a:lnTo>
                    <a:pt x="1806801" y="196780"/>
                  </a:lnTo>
                  <a:lnTo>
                    <a:pt x="1803388" y="187720"/>
                  </a:lnTo>
                  <a:lnTo>
                    <a:pt x="1803713" y="178351"/>
                  </a:lnTo>
                  <a:lnTo>
                    <a:pt x="1807520" y="169781"/>
                  </a:lnTo>
                  <a:lnTo>
                    <a:pt x="1814555" y="163116"/>
                  </a:lnTo>
                  <a:lnTo>
                    <a:pt x="1829636" y="153664"/>
                  </a:lnTo>
                  <a:lnTo>
                    <a:pt x="1838717" y="150268"/>
                  </a:lnTo>
                  <a:lnTo>
                    <a:pt x="1848100" y="150598"/>
                  </a:lnTo>
                  <a:lnTo>
                    <a:pt x="1856678" y="154398"/>
                  </a:lnTo>
                  <a:lnTo>
                    <a:pt x="1863347" y="161413"/>
                  </a:lnTo>
                  <a:lnTo>
                    <a:pt x="2156018" y="628737"/>
                  </a:lnTo>
                  <a:lnTo>
                    <a:pt x="2159415" y="637797"/>
                  </a:lnTo>
                  <a:lnTo>
                    <a:pt x="2159085" y="647169"/>
                  </a:lnTo>
                  <a:lnTo>
                    <a:pt x="2155283" y="655748"/>
                  </a:lnTo>
                  <a:lnTo>
                    <a:pt x="2148264" y="662429"/>
                  </a:lnTo>
                  <a:lnTo>
                    <a:pt x="2133155" y="671853"/>
                  </a:lnTo>
                  <a:lnTo>
                    <a:pt x="2124073" y="675265"/>
                  </a:lnTo>
                  <a:close/>
                </a:path>
                <a:path w="3635375" h="2699384">
                  <a:moveTo>
                    <a:pt x="1729807" y="2698797"/>
                  </a:moveTo>
                  <a:lnTo>
                    <a:pt x="0" y="2698797"/>
                  </a:lnTo>
                  <a:lnTo>
                    <a:pt x="416838" y="1693358"/>
                  </a:lnTo>
                  <a:lnTo>
                    <a:pt x="596700" y="1693358"/>
                  </a:lnTo>
                  <a:lnTo>
                    <a:pt x="221412" y="2640097"/>
                  </a:lnTo>
                  <a:lnTo>
                    <a:pt x="1499336" y="2640097"/>
                  </a:lnTo>
                  <a:lnTo>
                    <a:pt x="1729807" y="2698797"/>
                  </a:lnTo>
                  <a:close/>
                </a:path>
                <a:path w="3635375" h="2699384">
                  <a:moveTo>
                    <a:pt x="1499336" y="2640097"/>
                  </a:moveTo>
                  <a:lnTo>
                    <a:pt x="221412" y="2640097"/>
                  </a:lnTo>
                  <a:lnTo>
                    <a:pt x="362328" y="2608180"/>
                  </a:lnTo>
                  <a:lnTo>
                    <a:pt x="722889" y="2559875"/>
                  </a:lnTo>
                  <a:lnTo>
                    <a:pt x="1209809" y="2566357"/>
                  </a:lnTo>
                  <a:lnTo>
                    <a:pt x="1499336" y="2640097"/>
                  </a:lnTo>
                  <a:close/>
                </a:path>
                <a:path w="3635375" h="2699384">
                  <a:moveTo>
                    <a:pt x="3610966" y="2640097"/>
                  </a:moveTo>
                  <a:lnTo>
                    <a:pt x="3413889" y="2640097"/>
                  </a:lnTo>
                  <a:lnTo>
                    <a:pt x="3038601" y="1693358"/>
                  </a:lnTo>
                  <a:lnTo>
                    <a:pt x="3218463" y="1693358"/>
                  </a:lnTo>
                  <a:lnTo>
                    <a:pt x="3610966" y="2640097"/>
                  </a:lnTo>
                  <a:close/>
                </a:path>
                <a:path w="3635375" h="2699384">
                  <a:moveTo>
                    <a:pt x="3635301" y="2698797"/>
                  </a:moveTo>
                  <a:lnTo>
                    <a:pt x="2631163" y="2698797"/>
                  </a:lnTo>
                  <a:lnTo>
                    <a:pt x="2624052" y="2660154"/>
                  </a:lnTo>
                  <a:lnTo>
                    <a:pt x="2615834" y="2623038"/>
                  </a:lnTo>
                  <a:lnTo>
                    <a:pt x="2606688" y="2587519"/>
                  </a:lnTo>
                  <a:lnTo>
                    <a:pt x="2596798" y="2553666"/>
                  </a:lnTo>
                  <a:lnTo>
                    <a:pt x="2912879" y="2559902"/>
                  </a:lnTo>
                  <a:lnTo>
                    <a:pt x="3172819" y="2590421"/>
                  </a:lnTo>
                  <a:lnTo>
                    <a:pt x="3349022" y="2624170"/>
                  </a:lnTo>
                  <a:lnTo>
                    <a:pt x="3413889" y="2640097"/>
                  </a:lnTo>
                  <a:lnTo>
                    <a:pt x="3610966" y="2640097"/>
                  </a:lnTo>
                  <a:lnTo>
                    <a:pt x="3635301" y="2698797"/>
                  </a:lnTo>
                  <a:close/>
                </a:path>
                <a:path w="3635375" h="2699384">
                  <a:moveTo>
                    <a:pt x="2216477" y="2540787"/>
                  </a:moveTo>
                  <a:lnTo>
                    <a:pt x="2202794" y="2514808"/>
                  </a:lnTo>
                  <a:lnTo>
                    <a:pt x="2210639" y="2529242"/>
                  </a:lnTo>
                  <a:lnTo>
                    <a:pt x="2216477" y="2540787"/>
                  </a:lnTo>
                  <a:close/>
                </a:path>
                <a:path w="3635375" h="2699384">
                  <a:moveTo>
                    <a:pt x="2218603" y="2544993"/>
                  </a:moveTo>
                  <a:lnTo>
                    <a:pt x="2216477" y="2540787"/>
                  </a:lnTo>
                  <a:lnTo>
                    <a:pt x="2218038" y="2543752"/>
                  </a:lnTo>
                  <a:lnTo>
                    <a:pt x="2218603" y="2544993"/>
                  </a:lnTo>
                  <a:close/>
                </a:path>
                <a:path w="3635375" h="2699384">
                  <a:moveTo>
                    <a:pt x="2235080" y="2581177"/>
                  </a:moveTo>
                  <a:lnTo>
                    <a:pt x="2218603" y="2544993"/>
                  </a:lnTo>
                  <a:lnTo>
                    <a:pt x="2219909" y="2547574"/>
                  </a:lnTo>
                  <a:lnTo>
                    <a:pt x="2230164" y="2569584"/>
                  </a:lnTo>
                  <a:lnTo>
                    <a:pt x="2235080" y="2581177"/>
                  </a:lnTo>
                  <a:close/>
                </a:path>
                <a:path w="3635375" h="2699384">
                  <a:moveTo>
                    <a:pt x="2237710" y="2587379"/>
                  </a:moveTo>
                  <a:lnTo>
                    <a:pt x="2235080" y="2581177"/>
                  </a:lnTo>
                  <a:lnTo>
                    <a:pt x="2236779" y="2584907"/>
                  </a:lnTo>
                  <a:lnTo>
                    <a:pt x="2237710" y="2587379"/>
                  </a:lnTo>
                  <a:close/>
                </a:path>
                <a:path w="3635375" h="2699384">
                  <a:moveTo>
                    <a:pt x="2240630" y="2595123"/>
                  </a:moveTo>
                  <a:lnTo>
                    <a:pt x="2237710" y="2587379"/>
                  </a:lnTo>
                  <a:lnTo>
                    <a:pt x="2240964" y="2595051"/>
                  </a:lnTo>
                  <a:lnTo>
                    <a:pt x="2240630" y="2595123"/>
                  </a:lnTo>
                  <a:close/>
                </a:path>
                <a:path w="3635375" h="2699384">
                  <a:moveTo>
                    <a:pt x="2274364" y="2698797"/>
                  </a:moveTo>
                  <a:lnTo>
                    <a:pt x="1905437" y="2698797"/>
                  </a:lnTo>
                  <a:lnTo>
                    <a:pt x="1952419" y="2679374"/>
                  </a:lnTo>
                  <a:lnTo>
                    <a:pt x="1999837" y="2661578"/>
                  </a:lnTo>
                  <a:lnTo>
                    <a:pt x="2047619" y="2645353"/>
                  </a:lnTo>
                  <a:lnTo>
                    <a:pt x="2095694" y="2630644"/>
                  </a:lnTo>
                  <a:lnTo>
                    <a:pt x="2143992" y="2617394"/>
                  </a:lnTo>
                  <a:lnTo>
                    <a:pt x="2192439" y="2605548"/>
                  </a:lnTo>
                  <a:lnTo>
                    <a:pt x="2240630" y="2595123"/>
                  </a:lnTo>
                  <a:lnTo>
                    <a:pt x="2256419" y="2637010"/>
                  </a:lnTo>
                  <a:lnTo>
                    <a:pt x="2274364" y="2698797"/>
                  </a:lnTo>
                  <a:close/>
                </a:path>
              </a:pathLst>
            </a:custGeom>
            <a:solidFill>
              <a:srgbClr val="B86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15490" y="4815286"/>
              <a:ext cx="3635375" cy="2829560"/>
            </a:xfrm>
            <a:custGeom>
              <a:avLst/>
              <a:gdLst/>
              <a:ahLst/>
              <a:cxnLst/>
              <a:rect l="l" t="t" r="r" b="b"/>
              <a:pathLst>
                <a:path w="3635375" h="2829559">
                  <a:moveTo>
                    <a:pt x="3635301" y="2715894"/>
                  </a:moveTo>
                  <a:lnTo>
                    <a:pt x="2644966" y="2715894"/>
                  </a:lnTo>
                  <a:lnTo>
                    <a:pt x="2643879" y="2673573"/>
                  </a:lnTo>
                  <a:lnTo>
                    <a:pt x="2641110" y="2632401"/>
                  </a:lnTo>
                  <a:lnTo>
                    <a:pt x="2636818" y="2592442"/>
                  </a:lnTo>
                  <a:lnTo>
                    <a:pt x="2631163" y="2553761"/>
                  </a:lnTo>
                  <a:lnTo>
                    <a:pt x="3635301" y="2553761"/>
                  </a:lnTo>
                  <a:lnTo>
                    <a:pt x="3635301" y="2715894"/>
                  </a:lnTo>
                  <a:close/>
                </a:path>
                <a:path w="3635375" h="2829559">
                  <a:moveTo>
                    <a:pt x="2294897" y="2715894"/>
                  </a:moveTo>
                  <a:lnTo>
                    <a:pt x="0" y="2715894"/>
                  </a:lnTo>
                  <a:lnTo>
                    <a:pt x="0" y="2553761"/>
                  </a:lnTo>
                  <a:lnTo>
                    <a:pt x="2274364" y="2553761"/>
                  </a:lnTo>
                  <a:lnTo>
                    <a:pt x="2282484" y="2591073"/>
                  </a:lnTo>
                  <a:lnTo>
                    <a:pt x="2288891" y="2630666"/>
                  </a:lnTo>
                  <a:lnTo>
                    <a:pt x="2293167" y="2672339"/>
                  </a:lnTo>
                  <a:lnTo>
                    <a:pt x="2294897" y="2715894"/>
                  </a:lnTo>
                  <a:close/>
                </a:path>
                <a:path w="3635375" h="2829559">
                  <a:moveTo>
                    <a:pt x="1817650" y="2829489"/>
                  </a:moveTo>
                  <a:lnTo>
                    <a:pt x="1766822" y="2820945"/>
                  </a:lnTo>
                  <a:lnTo>
                    <a:pt x="1723118" y="2797237"/>
                  </a:lnTo>
                  <a:lnTo>
                    <a:pt x="1689384" y="2761257"/>
                  </a:lnTo>
                  <a:lnTo>
                    <a:pt x="1668461" y="2715894"/>
                  </a:lnTo>
                  <a:lnTo>
                    <a:pt x="1966840" y="2715894"/>
                  </a:lnTo>
                  <a:lnTo>
                    <a:pt x="1945917" y="2761257"/>
                  </a:lnTo>
                  <a:lnTo>
                    <a:pt x="1912182" y="2797237"/>
                  </a:lnTo>
                  <a:lnTo>
                    <a:pt x="1868479" y="2820945"/>
                  </a:lnTo>
                  <a:lnTo>
                    <a:pt x="1817650" y="2829489"/>
                  </a:lnTo>
                  <a:close/>
                </a:path>
                <a:path w="3635375" h="2829559">
                  <a:moveTo>
                    <a:pt x="1560481" y="821137"/>
                  </a:moveTo>
                  <a:lnTo>
                    <a:pt x="1303823" y="411321"/>
                  </a:lnTo>
                  <a:lnTo>
                    <a:pt x="1381585" y="362669"/>
                  </a:lnTo>
                  <a:lnTo>
                    <a:pt x="1638243" y="772486"/>
                  </a:lnTo>
                  <a:lnTo>
                    <a:pt x="1560481" y="821137"/>
                  </a:lnTo>
                  <a:close/>
                </a:path>
                <a:path w="3635375" h="2829559">
                  <a:moveTo>
                    <a:pt x="2140227" y="458496"/>
                  </a:moveTo>
                  <a:lnTo>
                    <a:pt x="1883569" y="48651"/>
                  </a:lnTo>
                  <a:lnTo>
                    <a:pt x="1961330" y="0"/>
                  </a:lnTo>
                  <a:lnTo>
                    <a:pt x="2217988" y="409845"/>
                  </a:lnTo>
                  <a:lnTo>
                    <a:pt x="2140227" y="458496"/>
                  </a:lnTo>
                  <a:close/>
                </a:path>
                <a:path w="3635375" h="2829559">
                  <a:moveTo>
                    <a:pt x="1850493" y="778248"/>
                  </a:moveTo>
                  <a:lnTo>
                    <a:pt x="1833739" y="777659"/>
                  </a:lnTo>
                  <a:lnTo>
                    <a:pt x="1818413" y="770865"/>
                  </a:lnTo>
                  <a:lnTo>
                    <a:pt x="1806489" y="758322"/>
                  </a:lnTo>
                  <a:lnTo>
                    <a:pt x="1763291" y="689348"/>
                  </a:lnTo>
                  <a:lnTo>
                    <a:pt x="2013275" y="532977"/>
                  </a:lnTo>
                  <a:lnTo>
                    <a:pt x="2056501" y="601952"/>
                  </a:lnTo>
                  <a:lnTo>
                    <a:pt x="2062579" y="618148"/>
                  </a:lnTo>
                  <a:lnTo>
                    <a:pt x="2061990" y="634892"/>
                  </a:lnTo>
                  <a:lnTo>
                    <a:pt x="2055191" y="650210"/>
                  </a:lnTo>
                  <a:lnTo>
                    <a:pt x="2042642" y="662127"/>
                  </a:lnTo>
                  <a:lnTo>
                    <a:pt x="1866699" y="772174"/>
                  </a:lnTo>
                  <a:lnTo>
                    <a:pt x="1850493" y="778248"/>
                  </a:lnTo>
                  <a:close/>
                </a:path>
              </a:pathLst>
            </a:custGeom>
            <a:solidFill>
              <a:srgbClr val="A65B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74750" y="4263943"/>
              <a:ext cx="2386330" cy="3609340"/>
            </a:xfrm>
            <a:custGeom>
              <a:avLst/>
              <a:gdLst/>
              <a:ahLst/>
              <a:cxnLst/>
              <a:rect l="l" t="t" r="r" b="b"/>
              <a:pathLst>
                <a:path w="2386330" h="3609340">
                  <a:moveTo>
                    <a:pt x="1997552" y="3489119"/>
                  </a:moveTo>
                  <a:lnTo>
                    <a:pt x="2018109" y="3421111"/>
                  </a:lnTo>
                  <a:lnTo>
                    <a:pt x="2030378" y="3354978"/>
                  </a:lnTo>
                  <a:lnTo>
                    <a:pt x="2035463" y="3291257"/>
                  </a:lnTo>
                  <a:lnTo>
                    <a:pt x="2034469" y="3230488"/>
                  </a:lnTo>
                  <a:lnTo>
                    <a:pt x="2028501" y="3173209"/>
                  </a:lnTo>
                  <a:lnTo>
                    <a:pt x="2018662" y="3119959"/>
                  </a:lnTo>
                  <a:lnTo>
                    <a:pt x="2006057" y="3071276"/>
                  </a:lnTo>
                  <a:lnTo>
                    <a:pt x="1991790" y="3027701"/>
                  </a:lnTo>
                  <a:lnTo>
                    <a:pt x="1976967" y="2989770"/>
                  </a:lnTo>
                  <a:lnTo>
                    <a:pt x="1950066" y="2933000"/>
                  </a:lnTo>
                  <a:lnTo>
                    <a:pt x="1934190" y="2905276"/>
                  </a:lnTo>
                  <a:lnTo>
                    <a:pt x="1978048" y="2886757"/>
                  </a:lnTo>
                  <a:lnTo>
                    <a:pt x="2023802" y="2869346"/>
                  </a:lnTo>
                  <a:lnTo>
                    <a:pt x="2071369" y="2853291"/>
                  </a:lnTo>
                  <a:lnTo>
                    <a:pt x="2120661" y="2838840"/>
                  </a:lnTo>
                  <a:lnTo>
                    <a:pt x="2171593" y="2826243"/>
                  </a:lnTo>
                  <a:lnTo>
                    <a:pt x="2224081" y="2815748"/>
                  </a:lnTo>
                  <a:lnTo>
                    <a:pt x="2278038" y="2807605"/>
                  </a:lnTo>
                  <a:lnTo>
                    <a:pt x="2291091" y="2835929"/>
                  </a:lnTo>
                  <a:lnTo>
                    <a:pt x="2317744" y="2901508"/>
                  </a:lnTo>
                  <a:lnTo>
                    <a:pt x="2330717" y="2938495"/>
                  </a:lnTo>
                  <a:lnTo>
                    <a:pt x="2343038" y="2978101"/>
                  </a:lnTo>
                  <a:lnTo>
                    <a:pt x="2354393" y="3020191"/>
                  </a:lnTo>
                  <a:lnTo>
                    <a:pt x="2364469" y="3064631"/>
                  </a:lnTo>
                  <a:lnTo>
                    <a:pt x="2372953" y="3111287"/>
                  </a:lnTo>
                  <a:lnTo>
                    <a:pt x="2379532" y="3160025"/>
                  </a:lnTo>
                  <a:lnTo>
                    <a:pt x="2383892" y="3210709"/>
                  </a:lnTo>
                  <a:lnTo>
                    <a:pt x="2385722" y="3263206"/>
                  </a:lnTo>
                  <a:lnTo>
                    <a:pt x="2384707" y="3317382"/>
                  </a:lnTo>
                  <a:lnTo>
                    <a:pt x="2380534" y="3373101"/>
                  </a:lnTo>
                  <a:lnTo>
                    <a:pt x="2375205" y="3412934"/>
                  </a:lnTo>
                  <a:lnTo>
                    <a:pt x="2199425" y="3412934"/>
                  </a:lnTo>
                  <a:lnTo>
                    <a:pt x="1997552" y="3489119"/>
                  </a:lnTo>
                  <a:close/>
                </a:path>
                <a:path w="2386330" h="3609340">
                  <a:moveTo>
                    <a:pt x="2326007" y="3608731"/>
                  </a:moveTo>
                  <a:lnTo>
                    <a:pt x="2199425" y="3412934"/>
                  </a:lnTo>
                  <a:lnTo>
                    <a:pt x="2375205" y="3412934"/>
                  </a:lnTo>
                  <a:lnTo>
                    <a:pt x="2372891" y="3430230"/>
                  </a:lnTo>
                  <a:lnTo>
                    <a:pt x="2361464" y="3488634"/>
                  </a:lnTo>
                  <a:lnTo>
                    <a:pt x="2345940" y="3548180"/>
                  </a:lnTo>
                  <a:lnTo>
                    <a:pt x="2326007" y="3608731"/>
                  </a:lnTo>
                  <a:close/>
                </a:path>
                <a:path w="2386330" h="3609340">
                  <a:moveTo>
                    <a:pt x="132102" y="1179606"/>
                  </a:moveTo>
                  <a:lnTo>
                    <a:pt x="35114" y="1179606"/>
                  </a:lnTo>
                  <a:lnTo>
                    <a:pt x="8760" y="1168253"/>
                  </a:lnTo>
                  <a:lnTo>
                    <a:pt x="0" y="1143295"/>
                  </a:lnTo>
                  <a:lnTo>
                    <a:pt x="8790" y="1118312"/>
                  </a:lnTo>
                  <a:lnTo>
                    <a:pt x="35114" y="1106942"/>
                  </a:lnTo>
                  <a:lnTo>
                    <a:pt x="132102" y="1106942"/>
                  </a:lnTo>
                  <a:lnTo>
                    <a:pt x="158455" y="1118312"/>
                  </a:lnTo>
                  <a:lnTo>
                    <a:pt x="167216" y="1143274"/>
                  </a:lnTo>
                  <a:lnTo>
                    <a:pt x="158426" y="1168253"/>
                  </a:lnTo>
                  <a:lnTo>
                    <a:pt x="132102" y="1179606"/>
                  </a:lnTo>
                  <a:close/>
                </a:path>
                <a:path w="2386330" h="3609340">
                  <a:moveTo>
                    <a:pt x="306483" y="1179578"/>
                  </a:moveTo>
                  <a:lnTo>
                    <a:pt x="280136" y="1168224"/>
                  </a:lnTo>
                  <a:lnTo>
                    <a:pt x="271369" y="1143246"/>
                  </a:lnTo>
                  <a:lnTo>
                    <a:pt x="280160" y="1118267"/>
                  </a:lnTo>
                  <a:lnTo>
                    <a:pt x="306483" y="1106913"/>
                  </a:lnTo>
                  <a:lnTo>
                    <a:pt x="701055" y="1106857"/>
                  </a:lnTo>
                  <a:lnTo>
                    <a:pt x="727403" y="1118210"/>
                  </a:lnTo>
                  <a:lnTo>
                    <a:pt x="736169" y="1143189"/>
                  </a:lnTo>
                  <a:lnTo>
                    <a:pt x="727379" y="1168167"/>
                  </a:lnTo>
                  <a:lnTo>
                    <a:pt x="701055" y="1179521"/>
                  </a:lnTo>
                  <a:lnTo>
                    <a:pt x="306483" y="1179578"/>
                  </a:lnTo>
                  <a:close/>
                </a:path>
                <a:path w="2386330" h="3609340">
                  <a:moveTo>
                    <a:pt x="953482" y="373814"/>
                  </a:moveTo>
                  <a:lnTo>
                    <a:pt x="927164" y="371937"/>
                  </a:lnTo>
                  <a:lnTo>
                    <a:pt x="909574" y="349499"/>
                  </a:lnTo>
                  <a:lnTo>
                    <a:pt x="829853" y="43627"/>
                  </a:lnTo>
                  <a:lnTo>
                    <a:pt x="834168" y="15113"/>
                  </a:lnTo>
                  <a:lnTo>
                    <a:pt x="856063" y="0"/>
                  </a:lnTo>
                  <a:lnTo>
                    <a:pt x="882384" y="1875"/>
                  </a:lnTo>
                  <a:lnTo>
                    <a:pt x="899975" y="24325"/>
                  </a:lnTo>
                  <a:lnTo>
                    <a:pt x="979667" y="330197"/>
                  </a:lnTo>
                  <a:lnTo>
                    <a:pt x="975369" y="358708"/>
                  </a:lnTo>
                  <a:lnTo>
                    <a:pt x="953482" y="373814"/>
                  </a:lnTo>
                  <a:close/>
                </a:path>
                <a:path w="2386330" h="3609340">
                  <a:moveTo>
                    <a:pt x="1001593" y="562774"/>
                  </a:moveTo>
                  <a:lnTo>
                    <a:pt x="975275" y="560906"/>
                  </a:lnTo>
                  <a:lnTo>
                    <a:pt x="957685" y="538484"/>
                  </a:lnTo>
                  <a:lnTo>
                    <a:pt x="935476" y="453330"/>
                  </a:lnTo>
                  <a:lnTo>
                    <a:pt x="939790" y="424803"/>
                  </a:lnTo>
                  <a:lnTo>
                    <a:pt x="961686" y="409689"/>
                  </a:lnTo>
                  <a:lnTo>
                    <a:pt x="988007" y="411562"/>
                  </a:lnTo>
                  <a:lnTo>
                    <a:pt x="1005597" y="434000"/>
                  </a:lnTo>
                  <a:lnTo>
                    <a:pt x="1027778" y="519154"/>
                  </a:lnTo>
                  <a:lnTo>
                    <a:pt x="1023480" y="547664"/>
                  </a:lnTo>
                  <a:lnTo>
                    <a:pt x="1001593" y="562774"/>
                  </a:lnTo>
                  <a:close/>
                </a:path>
                <a:path w="2386330" h="3609340">
                  <a:moveTo>
                    <a:pt x="1028307" y="714225"/>
                  </a:moveTo>
                  <a:lnTo>
                    <a:pt x="997730" y="687701"/>
                  </a:lnTo>
                  <a:lnTo>
                    <a:pt x="985688" y="641491"/>
                  </a:lnTo>
                  <a:lnTo>
                    <a:pt x="984819" y="627062"/>
                  </a:lnTo>
                  <a:lnTo>
                    <a:pt x="989341" y="614065"/>
                  </a:lnTo>
                  <a:lnTo>
                    <a:pt x="998385" y="603611"/>
                  </a:lnTo>
                  <a:lnTo>
                    <a:pt x="1011079" y="596814"/>
                  </a:lnTo>
                  <a:lnTo>
                    <a:pt x="1025188" y="595666"/>
                  </a:lnTo>
                  <a:lnTo>
                    <a:pt x="1038563" y="600358"/>
                  </a:lnTo>
                  <a:lnTo>
                    <a:pt x="1049372" y="609623"/>
                  </a:lnTo>
                  <a:lnTo>
                    <a:pt x="1055781" y="622190"/>
                  </a:lnTo>
                  <a:lnTo>
                    <a:pt x="1067823" y="668400"/>
                  </a:lnTo>
                  <a:lnTo>
                    <a:pt x="1068693" y="682829"/>
                  </a:lnTo>
                  <a:lnTo>
                    <a:pt x="1064170" y="695826"/>
                  </a:lnTo>
                  <a:lnTo>
                    <a:pt x="1055127" y="706280"/>
                  </a:lnTo>
                  <a:lnTo>
                    <a:pt x="1042433" y="713077"/>
                  </a:lnTo>
                  <a:lnTo>
                    <a:pt x="1028307" y="714225"/>
                  </a:lnTo>
                  <a:close/>
                </a:path>
                <a:path w="2386330" h="3609340">
                  <a:moveTo>
                    <a:pt x="777484" y="829201"/>
                  </a:moveTo>
                  <a:lnTo>
                    <a:pt x="749678" y="819945"/>
                  </a:lnTo>
                  <a:lnTo>
                    <a:pt x="248489" y="381687"/>
                  </a:lnTo>
                  <a:lnTo>
                    <a:pt x="236695" y="356332"/>
                  </a:lnTo>
                  <a:lnTo>
                    <a:pt x="247800" y="332933"/>
                  </a:lnTo>
                  <a:lnTo>
                    <a:pt x="272100" y="321067"/>
                  </a:lnTo>
                  <a:lnTo>
                    <a:pt x="299894" y="330311"/>
                  </a:lnTo>
                  <a:lnTo>
                    <a:pt x="801111" y="768569"/>
                  </a:lnTo>
                  <a:lnTo>
                    <a:pt x="812892" y="793928"/>
                  </a:lnTo>
                  <a:lnTo>
                    <a:pt x="801786" y="817334"/>
                  </a:lnTo>
                  <a:lnTo>
                    <a:pt x="777484" y="829201"/>
                  </a:lnTo>
                  <a:close/>
                </a:path>
              </a:pathLst>
            </a:custGeom>
            <a:solidFill>
              <a:srgbClr val="C74D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8892" y="3631731"/>
            <a:ext cx="8708390" cy="385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50">
                <a:solidFill>
                  <a:srgbClr val="FFFFFF"/>
                </a:solidFill>
                <a:latin typeface="Lucida Sans Unicode"/>
                <a:cs typeface="Lucida Sans Unicode"/>
              </a:rPr>
              <a:t>after </a:t>
            </a:r>
            <a:r>
              <a:rPr dirty="0" sz="3600" spc="-35">
                <a:solidFill>
                  <a:srgbClr val="FFFFFF"/>
                </a:solidFill>
                <a:latin typeface="Lucida Sans Unicode"/>
                <a:cs typeface="Lucida Sans Unicode"/>
              </a:rPr>
              <a:t>buying </a:t>
            </a:r>
            <a:r>
              <a:rPr dirty="0" sz="3600" spc="-30">
                <a:solidFill>
                  <a:srgbClr val="FFFFFF"/>
                </a:solidFill>
                <a:latin typeface="Lucida Sans Unicode"/>
                <a:cs typeface="Lucida Sans Unicode"/>
              </a:rPr>
              <a:t>land, </a:t>
            </a:r>
            <a:r>
              <a:rPr dirty="0" sz="3600" spc="45">
                <a:solidFill>
                  <a:srgbClr val="FFFFFF"/>
                </a:solidFill>
                <a:latin typeface="Lucida Sans Unicode"/>
                <a:cs typeface="Lucida Sans Unicode"/>
              </a:rPr>
              <a:t>current </a:t>
            </a:r>
            <a:r>
              <a:rPr dirty="0" sz="3600" spc="10">
                <a:solidFill>
                  <a:srgbClr val="FFFFFF"/>
                </a:solidFill>
                <a:latin typeface="Lucida Sans Unicode"/>
                <a:cs typeface="Lucida Sans Unicode"/>
              </a:rPr>
              <a:t>landowners </a:t>
            </a:r>
            <a:r>
              <a:rPr dirty="0" sz="36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transfer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ownership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Lucida Sans Unicode"/>
                <a:cs typeface="Lucida Sans Unicode"/>
              </a:rPr>
              <a:t>land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3600" spc="-1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dirty="0" sz="36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Lucida Sans Unicode"/>
                <a:cs typeface="Lucida Sans Unicode"/>
              </a:rPr>
              <a:t>address.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dirty="0" sz="36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inspector</a:t>
            </a:r>
            <a:r>
              <a:rPr dirty="0" sz="36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Lucida Sans Unicode"/>
                <a:cs typeface="Lucida Sans Unicode"/>
              </a:rPr>
              <a:t>verify</a:t>
            </a:r>
            <a:r>
              <a:rPr dirty="0" sz="36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Lucida Sans Unicode"/>
                <a:cs typeface="Lucida Sans Unicode"/>
              </a:rPr>
              <a:t>land</a:t>
            </a:r>
            <a:r>
              <a:rPr dirty="0" sz="36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6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owner</a:t>
            </a:r>
            <a:r>
              <a:rPr dirty="0" sz="36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dirty="0" sz="36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verification </a:t>
            </a:r>
            <a:r>
              <a:rPr dirty="0" sz="3600" spc="-1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ownership</a:t>
            </a:r>
            <a:r>
              <a:rPr dirty="0" sz="36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36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transfer</a:t>
            </a:r>
            <a:r>
              <a:rPr dirty="0" sz="36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6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Lucida Sans Unicode"/>
                <a:cs typeface="Lucida Sans Unicode"/>
              </a:rPr>
              <a:t>new </a:t>
            </a:r>
            <a:r>
              <a:rPr dirty="0" sz="36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Lucida Sans Unicode"/>
                <a:cs typeface="Lucida Sans Unicode"/>
              </a:rPr>
              <a:t>owner.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148" y="764192"/>
            <a:ext cx="72186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5">
                <a:latin typeface="Arial"/>
                <a:cs typeface="Arial"/>
              </a:rPr>
              <a:t>O</a:t>
            </a:r>
            <a:r>
              <a:rPr dirty="0" sz="9200" spc="-95">
                <a:latin typeface="Arial"/>
                <a:cs typeface="Arial"/>
              </a:rPr>
              <a:t>W</a:t>
            </a:r>
            <a:r>
              <a:rPr dirty="0" sz="9200" spc="550">
                <a:latin typeface="Arial"/>
                <a:cs typeface="Arial"/>
              </a:rPr>
              <a:t>N</a:t>
            </a:r>
            <a:r>
              <a:rPr dirty="0" sz="9200" spc="-495">
                <a:latin typeface="Arial"/>
                <a:cs typeface="Arial"/>
              </a:rPr>
              <a:t>E</a:t>
            </a:r>
            <a:r>
              <a:rPr dirty="0" sz="9200" spc="-509">
                <a:latin typeface="Arial"/>
                <a:cs typeface="Arial"/>
              </a:rPr>
              <a:t>R</a:t>
            </a:r>
            <a:r>
              <a:rPr dirty="0" sz="9200" spc="-500">
                <a:latin typeface="Arial"/>
                <a:cs typeface="Arial"/>
              </a:rPr>
              <a:t>S</a:t>
            </a:r>
            <a:r>
              <a:rPr dirty="0" sz="9200" spc="595">
                <a:latin typeface="Arial"/>
                <a:cs typeface="Arial"/>
              </a:rPr>
              <a:t>H</a:t>
            </a:r>
            <a:r>
              <a:rPr dirty="0" sz="9200" spc="445">
                <a:latin typeface="Arial"/>
                <a:cs typeface="Arial"/>
              </a:rPr>
              <a:t>I</a:t>
            </a:r>
            <a:r>
              <a:rPr dirty="0" sz="9200" spc="-135">
                <a:latin typeface="Arial"/>
                <a:cs typeface="Arial"/>
              </a:rPr>
              <a:t>P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164" y="1633782"/>
            <a:ext cx="3160242" cy="2574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Bahloul mubarik</dc:creator>
  <cp:keywords>DAFfhXmaR14,BAFdcL5Z6SM</cp:keywords>
  <dc:title>LAND REGISTRY SYSTEM</dc:title>
  <dcterms:created xsi:type="dcterms:W3CDTF">2023-04-08T15:53:05Z</dcterms:created>
  <dcterms:modified xsi:type="dcterms:W3CDTF">2023-04-08T15:53:05Z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2023-04-08T00:00:00Z</vt:filetime>
  </property>
</Properties>
</file>