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0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8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99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93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8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7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247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17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17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31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27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0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2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9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9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70EBE-97E7-4404-9767-EFCEB221EF0D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0575-98E2-4531-BDAD-284698157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9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84926" y="1596295"/>
            <a:ext cx="9001462" cy="1048985"/>
          </a:xfrm>
        </p:spPr>
        <p:txBody>
          <a:bodyPr>
            <a:noAutofit/>
          </a:bodyPr>
          <a:lstStyle/>
          <a:p>
            <a:r>
              <a:rPr lang="fr-FR" sz="7200" b="1" i="1" u="sng" dirty="0" smtClean="0">
                <a:solidFill>
                  <a:schemeClr val="accent3">
                    <a:lumMod val="50000"/>
                  </a:schemeClr>
                </a:solidFill>
              </a:rPr>
              <a:t>Jeu du pendu </a:t>
            </a:r>
            <a:endParaRPr lang="fr-FR" sz="7200" b="1" i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object 6"/>
          <p:cNvSpPr/>
          <p:nvPr/>
        </p:nvSpPr>
        <p:spPr>
          <a:xfrm>
            <a:off x="4628444" y="4718756"/>
            <a:ext cx="2787879" cy="1751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11" y="160022"/>
            <a:ext cx="3179587" cy="1960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2915592" y="305186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4000" b="1" dirty="0">
                <a:solidFill>
                  <a:schemeClr val="bg2"/>
                </a:solidFill>
              </a:rPr>
              <a:t>BAHLOUL SIRINE</a:t>
            </a:r>
          </a:p>
          <a:p>
            <a:pPr algn="ctr"/>
            <a:r>
              <a:rPr lang="fr-FR" sz="4000" b="1" dirty="0">
                <a:solidFill>
                  <a:schemeClr val="bg2"/>
                </a:solidFill>
              </a:rPr>
              <a:t>1 ère ingénieur groupe 4</a:t>
            </a:r>
          </a:p>
        </p:txBody>
      </p:sp>
    </p:spTree>
    <p:extLst>
      <p:ext uri="{BB962C8B-B14F-4D97-AF65-F5344CB8AC3E}">
        <p14:creationId xmlns:p14="http://schemas.microsoft.com/office/powerpoint/2010/main" val="1523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2349" y="304798"/>
            <a:ext cx="5803095" cy="35334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i="1" u="sng" cap="all" dirty="0" smtClean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fr-FR" sz="2800" b="1" i="1" u="sng" cap="all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* fonction </a:t>
            </a:r>
            <a:r>
              <a:rPr lang="fr-FR" sz="2800" b="1" i="1" u="sng" cap="all" dirty="0" smtClean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 vérification:</a:t>
            </a:r>
            <a:endParaRPr lang="fr-FR" sz="28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dirty="0" smtClean="0"/>
              <a:t>       </a:t>
            </a:r>
            <a:r>
              <a:rPr lang="fr-FR" b="1" dirty="0" smtClean="0">
                <a:solidFill>
                  <a:schemeClr val="bg1"/>
                </a:solidFill>
              </a:rPr>
              <a:t>Cette fonction permet de retourner une variable booléenne à fin de vérifier que  le premier utilisateur a bien saisi le mot 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</a:rPr>
              <a:t>c’est-à-dire il faut que le mot ne contient que des lettres minuscules et  a une longueur entre 3 et 10 .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4" y="3838220"/>
            <a:ext cx="4864404" cy="29520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07289" y="304798"/>
            <a:ext cx="5937955" cy="2855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fr-FR" sz="2800" b="1" i="1" u="sng" cap="all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2* fonction  position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  <a:buSzPct val="125000"/>
            </a:pPr>
            <a:endParaRPr lang="fr-FR" sz="2800" b="1" i="1" u="sng" cap="all" dirty="0">
              <a:solidFill>
                <a:schemeClr val="bg2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fr-FR" sz="2000" dirty="0" smtClean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   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Cette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fonction permet de retourner la position du 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caractère correct 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tapé 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par le deuxième  utilisateur dans </a:t>
            </a:r>
            <a:r>
              <a:rPr lang="fr-FR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 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mot. </a:t>
            </a:r>
            <a:endParaRPr lang="fr-FR" sz="24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endParaRPr lang="fr-FR" sz="1400" b="1" i="1" u="sng" cap="all" dirty="0">
              <a:solidFill>
                <a:schemeClr val="accent1">
                  <a:lumMod val="75000"/>
                </a:schemeClr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898443" y="304798"/>
            <a:ext cx="33867" cy="6344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37" y="3038584"/>
            <a:ext cx="5796658" cy="31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2349" y="304798"/>
            <a:ext cx="5803095" cy="353342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3300" b="1" i="1" u="sng" cap="all" dirty="0" smtClean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3* </a:t>
            </a:r>
            <a:r>
              <a:rPr lang="fr-FR" sz="3300" b="1" i="1" u="sng" cap="all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fonction </a:t>
            </a:r>
            <a:r>
              <a:rPr lang="fr-FR" sz="3300" b="1" i="1" u="sng" cap="all" dirty="0" smtClean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 affiche:</a:t>
            </a:r>
            <a:endParaRPr lang="fr-FR" sz="33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dirty="0" smtClean="0"/>
              <a:t>       </a:t>
            </a:r>
            <a:r>
              <a:rPr lang="fr-FR" b="1" dirty="0" smtClean="0">
                <a:solidFill>
                  <a:schemeClr val="bg1"/>
                </a:solidFill>
              </a:rPr>
              <a:t>Cette fonction permet de retourner la chaine ch1 modifiée de telle sorte le caractère correct tapé par le deuxième utilisateur va prendre sa position dans ch1 en remplaçant le tiret.</a:t>
            </a:r>
          </a:p>
          <a:p>
            <a:pPr marL="0" indent="0">
              <a:buNone/>
            </a:pPr>
            <a:r>
              <a:rPr lang="fr-FR" b="1" u="sng" dirty="0" smtClean="0">
                <a:solidFill>
                  <a:schemeClr val="accent3"/>
                </a:solidFill>
              </a:rPr>
              <a:t>Remarque</a:t>
            </a:r>
            <a:r>
              <a:rPr lang="fr-FR" dirty="0" smtClean="0">
                <a:solidFill>
                  <a:schemeClr val="accent3"/>
                </a:solidFill>
              </a:rPr>
              <a:t> :</a:t>
            </a:r>
            <a:r>
              <a:rPr lang="fr-FR" b="1" dirty="0" smtClean="0">
                <a:solidFill>
                  <a:schemeClr val="bg1"/>
                </a:solidFill>
              </a:rPr>
              <a:t>la chaine ch1 contient au début du jeu que des tirets (même longueur que le mot à chercher)</a:t>
            </a:r>
          </a:p>
          <a:p>
            <a:pPr marL="0" indent="0">
              <a:buNone/>
            </a:pPr>
            <a:r>
              <a:rPr lang="fr-FR" b="1" u="sng" dirty="0">
                <a:solidFill>
                  <a:schemeClr val="accent3">
                    <a:lumMod val="75000"/>
                  </a:schemeClr>
                </a:solidFill>
              </a:rPr>
              <a:t>Exemple :</a:t>
            </a:r>
            <a:r>
              <a:rPr lang="fr-FR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mot: issat</a:t>
            </a:r>
            <a:r>
              <a:rPr lang="fr-FR" dirty="0" smtClean="0"/>
              <a:t>             </a:t>
            </a:r>
            <a:r>
              <a:rPr lang="fr-FR" b="1" dirty="0" smtClean="0">
                <a:solidFill>
                  <a:schemeClr val="bg1"/>
                </a:solidFill>
              </a:rPr>
              <a:t>ch1: - - - - -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07289" y="304798"/>
            <a:ext cx="5937955" cy="355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fr-FR" sz="2800" b="1" i="1" u="sng" cap="all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4* </a:t>
            </a:r>
            <a:r>
              <a:rPr lang="fr-FR" sz="2800" b="1" i="1" u="sng" cap="all" dirty="0" smtClean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procédure  </a:t>
            </a:r>
            <a:r>
              <a:rPr lang="fr-FR" sz="2800" b="1" i="1" u="sng" cap="all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affiche dessin</a:t>
            </a:r>
          </a:p>
          <a:p>
            <a:pPr algn="ctr"/>
            <a:endParaRPr lang="fr-FR" sz="2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r>
              <a:rPr lang="fr-FR" sz="2000" dirty="0" smtClean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   </a:t>
            </a:r>
            <a:r>
              <a:rPr lang="fr-F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Cette procédure </a:t>
            </a:r>
            <a:r>
              <a:rPr lang="fr-F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permet </a:t>
            </a:r>
            <a:r>
              <a:rPr lang="fr-F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d’afficher le contenu de fichier dessin .</a:t>
            </a:r>
          </a:p>
          <a:p>
            <a:endParaRPr lang="fr-FR" sz="2000" dirty="0" smtClean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r>
              <a:rPr lang="fr-FR" sz="2200" b="1" u="sng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Remarque : </a:t>
            </a:r>
            <a:r>
              <a:rPr lang="fr-F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Ce fichier est crée lors de début de jeu et à chaque essai faux il va dessiner le pendu selon votre numéro de faute .</a:t>
            </a:r>
          </a:p>
          <a:p>
            <a:r>
              <a:rPr lang="fr-FR" sz="2000" dirty="0" smtClean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        </a:t>
            </a:r>
            <a:r>
              <a:rPr lang="fr-FR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Votre pendu est enregistré dans ce fichier. </a:t>
            </a:r>
            <a:endParaRPr lang="fr-FR" sz="20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endParaRPr lang="fr-FR" sz="1400" b="1" i="1" u="sng" cap="all" dirty="0">
              <a:solidFill>
                <a:schemeClr val="accent1">
                  <a:lumMod val="75000"/>
                </a:schemeClr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960481" y="372531"/>
            <a:ext cx="33867" cy="6344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èche droite 1"/>
          <p:cNvSpPr/>
          <p:nvPr/>
        </p:nvSpPr>
        <p:spPr>
          <a:xfrm>
            <a:off x="2637412" y="3476975"/>
            <a:ext cx="486484" cy="1354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2" y="3838220"/>
            <a:ext cx="4461568" cy="2637202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6325965" y="3102897"/>
            <a:ext cx="486484" cy="1354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86" y="3838220"/>
            <a:ext cx="5945159" cy="19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5022" y="1007826"/>
            <a:ext cx="7050053" cy="55710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3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 </a:t>
            </a:r>
            <a:r>
              <a:rPr lang="fr-FR" sz="4200" b="1" dirty="0" smtClean="0">
                <a:solidFill>
                  <a:schemeClr val="accent3"/>
                </a:solidFill>
              </a:rPr>
              <a:t>1/ Première Faute:</a:t>
            </a:r>
          </a:p>
          <a:p>
            <a:pPr marL="0" indent="0">
              <a:buNone/>
            </a:pPr>
            <a:r>
              <a:rPr lang="fr-FR" sz="3400" dirty="0" smtClean="0"/>
              <a:t>     </a:t>
            </a:r>
            <a:r>
              <a:rPr lang="fr-FR" sz="3400" b="1" dirty="0" smtClean="0">
                <a:solidFill>
                  <a:schemeClr val="bg1"/>
                </a:solidFill>
              </a:rPr>
              <a:t>Comme </a:t>
            </a:r>
            <a:r>
              <a:rPr lang="fr-FR" sz="3400" b="1" dirty="0">
                <a:solidFill>
                  <a:schemeClr val="bg1"/>
                </a:solidFill>
              </a:rPr>
              <a:t>votre 1 è</a:t>
            </a:r>
            <a:r>
              <a:rPr lang="fr-FR" sz="3400" b="1" dirty="0" smtClean="0">
                <a:solidFill>
                  <a:schemeClr val="bg1"/>
                </a:solidFill>
              </a:rPr>
              <a:t>re faute , cette méthode </a:t>
            </a:r>
            <a:r>
              <a:rPr lang="fr-FR" sz="3400" b="1" dirty="0">
                <a:solidFill>
                  <a:schemeClr val="bg1"/>
                </a:solidFill>
              </a:rPr>
              <a:t>va ouvrir le fichier en mode </a:t>
            </a:r>
            <a:r>
              <a:rPr lang="fr-FR" sz="3400" b="1" dirty="0" smtClean="0">
                <a:solidFill>
                  <a:schemeClr val="bg1"/>
                </a:solidFill>
              </a:rPr>
              <a:t>écriture </a:t>
            </a:r>
            <a:r>
              <a:rPr lang="fr-FR" sz="3400" b="1" dirty="0">
                <a:solidFill>
                  <a:schemeClr val="bg1"/>
                </a:solidFill>
              </a:rPr>
              <a:t>est va tapez la ligne « _|_ </a:t>
            </a:r>
            <a:r>
              <a:rPr lang="fr-FR" sz="3400" b="1" dirty="0" smtClean="0">
                <a:solidFill>
                  <a:schemeClr val="bg1"/>
                </a:solidFill>
              </a:rPr>
              <a:t>».</a:t>
            </a:r>
          </a:p>
          <a:p>
            <a:pPr marL="0" indent="0">
              <a:buNone/>
            </a:pPr>
            <a:r>
              <a:rPr lang="fr-FR" sz="4200" b="1" dirty="0">
                <a:solidFill>
                  <a:schemeClr val="accent3"/>
                </a:solidFill>
              </a:rPr>
              <a:t>                  2-3/ Deuxième &amp;&amp; Troisième  Faute:</a:t>
            </a:r>
          </a:p>
          <a:p>
            <a:pPr marL="0" indent="0">
              <a:buNone/>
            </a:pPr>
            <a:r>
              <a:rPr lang="fr-FR" sz="3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fr-FR" sz="3400" b="1" dirty="0">
                <a:solidFill>
                  <a:schemeClr val="bg1"/>
                </a:solidFill>
              </a:rPr>
              <a:t>Dans ce cas cette méthode va ouvrir le fichier tout d’abord en mode lecture </a:t>
            </a:r>
            <a:r>
              <a:rPr lang="fr-FR" sz="3400" b="1" dirty="0" smtClean="0">
                <a:solidFill>
                  <a:schemeClr val="bg1"/>
                </a:solidFill>
              </a:rPr>
              <a:t>et </a:t>
            </a:r>
            <a:r>
              <a:rPr lang="fr-FR" sz="3400" b="1" dirty="0">
                <a:solidFill>
                  <a:schemeClr val="bg1"/>
                </a:solidFill>
              </a:rPr>
              <a:t>enregistrer les  lignes dans une liste </a:t>
            </a:r>
            <a:r>
              <a:rPr lang="fr-FR" sz="3400" b="1" dirty="0" smtClean="0">
                <a:solidFill>
                  <a:schemeClr val="bg1"/>
                </a:solidFill>
              </a:rPr>
              <a:t>« l » puis </a:t>
            </a:r>
            <a:r>
              <a:rPr lang="fr-FR" sz="3400" b="1" dirty="0">
                <a:solidFill>
                  <a:schemeClr val="bg1"/>
                </a:solidFill>
              </a:rPr>
              <a:t>fermer le ficher .</a:t>
            </a:r>
          </a:p>
          <a:p>
            <a:pPr marL="0" indent="0">
              <a:buNone/>
            </a:pPr>
            <a:r>
              <a:rPr lang="fr-FR" sz="3400" b="1" dirty="0">
                <a:solidFill>
                  <a:schemeClr val="bg1"/>
                </a:solidFill>
              </a:rPr>
              <a:t>    Après, on a une boucle qui assure l’insertion ,deux fois ,dans la liste « l » à la position 0 le caractère « | » avec un saut de ligne </a:t>
            </a:r>
            <a:r>
              <a:rPr lang="fr-FR" sz="3400" b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3400" b="1" dirty="0">
                <a:solidFill>
                  <a:schemeClr val="bg1"/>
                </a:solidFill>
              </a:rPr>
              <a:t> </a:t>
            </a:r>
            <a:r>
              <a:rPr lang="fr-FR" sz="3400" b="1" dirty="0" smtClean="0">
                <a:solidFill>
                  <a:schemeClr val="bg1"/>
                </a:solidFill>
              </a:rPr>
              <a:t>   Enfin ,le fichier est ouvert en mode écriture et on va taper le contenu de la liste « l »,</a:t>
            </a:r>
            <a:r>
              <a:rPr lang="fr-FR" sz="3400" b="1" dirty="0">
                <a:solidFill>
                  <a:schemeClr val="bg1"/>
                </a:solidFill>
              </a:rPr>
              <a:t> puis fermer le ficher </a:t>
            </a:r>
            <a:r>
              <a:rPr lang="fr-FR" sz="3400" b="1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fr-FR" sz="4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</a:t>
            </a:r>
            <a:r>
              <a:rPr lang="fr-FR" sz="4200" b="1" dirty="0">
                <a:solidFill>
                  <a:schemeClr val="accent3"/>
                </a:solidFill>
              </a:rPr>
              <a:t>4/ Quatrième  Faute:</a:t>
            </a:r>
          </a:p>
          <a:p>
            <a:pPr marL="0" indent="0">
              <a:buNone/>
            </a:pPr>
            <a:r>
              <a:rPr lang="fr-FR" sz="3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fr-FR" sz="3400" b="1" dirty="0">
                <a:solidFill>
                  <a:schemeClr val="bg1"/>
                </a:solidFill>
              </a:rPr>
              <a:t>Dans ce cas cette méthode va ouvrir le fichier </a:t>
            </a:r>
            <a:r>
              <a:rPr lang="fr-FR" sz="3400" b="1" dirty="0" smtClean="0">
                <a:solidFill>
                  <a:schemeClr val="bg1"/>
                </a:solidFill>
              </a:rPr>
              <a:t>en </a:t>
            </a:r>
            <a:r>
              <a:rPr lang="fr-FR" sz="3400" b="1" dirty="0">
                <a:solidFill>
                  <a:schemeClr val="bg1"/>
                </a:solidFill>
              </a:rPr>
              <a:t>mode lecture est enregistrer les  lignes dans une liste « l » puis fermer le ficher .</a:t>
            </a:r>
          </a:p>
          <a:p>
            <a:pPr marL="0" indent="0">
              <a:buNone/>
            </a:pPr>
            <a:r>
              <a:rPr lang="fr-FR" sz="3400" b="1" dirty="0">
                <a:solidFill>
                  <a:schemeClr val="bg1"/>
                </a:solidFill>
              </a:rPr>
              <a:t>    Après, </a:t>
            </a:r>
            <a:r>
              <a:rPr lang="fr-FR" sz="3400" b="1" dirty="0" smtClean="0">
                <a:solidFill>
                  <a:schemeClr val="bg1"/>
                </a:solidFill>
              </a:rPr>
              <a:t>on va insérer comme première position le caractère « - - » avec un saut de ligne. </a:t>
            </a:r>
            <a:endParaRPr lang="fr-FR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3400" b="1" dirty="0">
                <a:solidFill>
                  <a:schemeClr val="bg1"/>
                </a:solidFill>
              </a:rPr>
              <a:t>    Enfin ,le fichier est ouvert en mode écriture et on va taper le contenu de la liste « l », puis fermer le ficher </a:t>
            </a:r>
            <a:r>
              <a:rPr lang="fr-FR" sz="3400" b="1" dirty="0" smtClean="0">
                <a:solidFill>
                  <a:schemeClr val="bg1"/>
                </a:solidFill>
              </a:rPr>
              <a:t>.</a:t>
            </a:r>
            <a:endParaRPr lang="fr-FR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sz="3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sz="3400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85621" y="135467"/>
            <a:ext cx="78683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cap="all" dirty="0" smtClean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5* </a:t>
            </a:r>
            <a:r>
              <a:rPr lang="fr-FR" sz="4400" b="1" i="1" u="sng" cap="all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fonction  dessin:</a:t>
            </a:r>
            <a:endParaRPr lang="fr-FR" sz="4400" dirty="0" smtClean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73" y="1146859"/>
            <a:ext cx="3230265" cy="54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178" y="767645"/>
            <a:ext cx="3736623" cy="59537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Les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autres numéros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                 de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fautes 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</a:t>
            </a:r>
            <a:r>
              <a:rPr lang="fr-FR" sz="1600" b="1" dirty="0" smtClean="0">
                <a:solidFill>
                  <a:schemeClr val="bg1"/>
                </a:solidFill>
              </a:rPr>
              <a:t>Pour les autres fautes on va respecter le même démarche :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</a:rPr>
              <a:t>- Ouvrir le fichier en mode lecture pour enregistrer les lignes dans la liste « l » , puis le fermer.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</a:rPr>
              <a:t>- Au lieu d’insérer dans la liste « l » on va remplacer , selon le numéro de votre faute, une ligne par une autre .</a:t>
            </a:r>
          </a:p>
          <a:p>
            <a:pPr marL="0" indent="0">
              <a:buNone/>
            </a:pPr>
            <a:r>
              <a:rPr lang="fr-FR" sz="1900" b="1" u="sng" dirty="0" smtClean="0">
                <a:solidFill>
                  <a:schemeClr val="accent3">
                    <a:lumMod val="75000"/>
                  </a:schemeClr>
                </a:solidFill>
              </a:rPr>
              <a:t>Exemple: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</a:rPr>
              <a:t>pour la faute numéro 6 on va ajouter la tête de l’homme c’est pourquoi on doit remplacer la 3</a:t>
            </a:r>
            <a:r>
              <a:rPr lang="fr-FR" sz="1600" b="1" baseline="30000" dirty="0" smtClean="0">
                <a:solidFill>
                  <a:schemeClr val="bg1"/>
                </a:solidFill>
              </a:rPr>
              <a:t>ème</a:t>
            </a:r>
            <a:r>
              <a:rPr lang="fr-FR" sz="1600" b="1" dirty="0" smtClean="0">
                <a:solidFill>
                  <a:schemeClr val="bg1"/>
                </a:solidFill>
              </a:rPr>
              <a:t>  ligne par la ligne</a:t>
            </a:r>
            <a:endParaRPr lang="fr-FR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</a:rPr>
              <a:t>              « |    o » </a:t>
            </a:r>
            <a:endParaRPr lang="fr-FR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</a:rPr>
              <a:t>- Enfin ,ouvrir le fichier en mode écriture et taper le contenu de la liste « l » puis le fermer.</a:t>
            </a:r>
            <a:endParaRPr lang="fr-FR" sz="3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085621" y="135467"/>
            <a:ext cx="78683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cap="all" dirty="0" smtClean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5* </a:t>
            </a:r>
            <a:r>
              <a:rPr lang="fr-FR" sz="4400" b="1" i="1" u="sng" cap="all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fonction  dessin:</a:t>
            </a:r>
            <a:endParaRPr lang="fr-FR" sz="4400" dirty="0" smtClean="0">
              <a:solidFill>
                <a:schemeClr val="bg2"/>
              </a:solidFill>
            </a:endParaRP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17" y="937733"/>
            <a:ext cx="3085672" cy="578362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89" y="937733"/>
            <a:ext cx="2696809" cy="57836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511" y="937733"/>
            <a:ext cx="2263909" cy="57836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17" y="4978707"/>
            <a:ext cx="865800" cy="7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490" y="-70009"/>
            <a:ext cx="10533778" cy="959556"/>
          </a:xfrm>
        </p:spPr>
        <p:txBody>
          <a:bodyPr>
            <a:noAutofit/>
          </a:bodyPr>
          <a:lstStyle/>
          <a:p>
            <a:pPr algn="ctr"/>
            <a:r>
              <a:rPr lang="fr-FR" sz="4800" b="1" i="1" u="sng" dirty="0" smtClean="0">
                <a:solidFill>
                  <a:schemeClr val="bg2"/>
                </a:solidFill>
              </a:rPr>
              <a:t/>
            </a:r>
            <a:br>
              <a:rPr lang="fr-FR" sz="4800" b="1" i="1" u="sng" dirty="0" smtClean="0">
                <a:solidFill>
                  <a:schemeClr val="bg2"/>
                </a:solidFill>
              </a:rPr>
            </a:br>
            <a:r>
              <a:rPr lang="fr-FR" sz="4400" b="1" i="1" u="sng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6* fonction  MAIN:</a:t>
            </a:r>
            <a:br>
              <a:rPr lang="fr-FR" sz="4400" b="1" i="1" u="sng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fr-FR" sz="4400" b="1" i="1" u="sng" dirty="0">
              <a:solidFill>
                <a:schemeClr val="bg2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573" y="970845"/>
            <a:ext cx="4199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78597" y="610948"/>
            <a:ext cx="424371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  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Au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début, on va demander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du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premier utilisateur d ’écrire le mot puis on va vérifier si ce mot suivit les règles par la fonction verif.</a:t>
            </a:r>
          </a:p>
          <a:p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os.system(‘cls’): cette commande permet d’effacer l’écran d ’exécution de telle sorte 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que le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mot tapé va être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caché.</a:t>
            </a:r>
            <a:endParaRPr lang="fr-FR" sz="16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Puis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on va créer la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chaine ch1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qui a la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même longueur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que le mot tapé mais cette chaine ne contient que des tirets.</a:t>
            </a:r>
          </a:p>
          <a:p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on va afficher cette chaine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ch1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avec quelques remarques.</a:t>
            </a:r>
          </a:p>
          <a:p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l1=c’est une liste qui va contenir les caractères de ch1,cette liste va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être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modifiée pour chaque essai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correct par la fonction affiche.</a:t>
            </a:r>
            <a:endParaRPr lang="fr-FR" sz="16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l2= c’est une liste qui va contenir les caractères du mot tapé ,à partir de cette liste on va connaitre la position de chaque caractère correct.</a:t>
            </a:r>
          </a:p>
          <a:p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res= cette variable va contenir le nombre de vos essais corrects.</a:t>
            </a:r>
          </a:p>
          <a:p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fr-FR" sz="16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*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i= cette variable va contenir le nombre de vos essais incorrects.</a:t>
            </a:r>
          </a:p>
          <a:p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on va créer le fichier  </a:t>
            </a:r>
            <a:r>
              <a:rPr lang="fr-FR" sz="1600" b="1" dirty="0">
                <a:solidFill>
                  <a:schemeClr val="bg1"/>
                </a:solidFill>
              </a:rPr>
              <a:t> «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 f » qui va contenir votre pendu.</a:t>
            </a:r>
            <a:endParaRPr lang="fr-FR" sz="16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889546"/>
            <a:ext cx="7699022" cy="5635431"/>
          </a:xfrm>
        </p:spPr>
      </p:pic>
    </p:spTree>
    <p:extLst>
      <p:ext uri="{BB962C8B-B14F-4D97-AF65-F5344CB8AC3E}">
        <p14:creationId xmlns:p14="http://schemas.microsoft.com/office/powerpoint/2010/main" val="13047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9913" y="11289"/>
            <a:ext cx="10533778" cy="95955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i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3600" i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4900" b="1" i="1" u="sng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6* fonction  MAIN:</a:t>
            </a:r>
            <a:br>
              <a:rPr lang="fr-FR" sz="4900" b="1" i="1" u="sng" dirty="0">
                <a:solidFill>
                  <a:schemeClr val="bg2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fr-FR" sz="4900" b="1" i="1" u="sng" dirty="0">
              <a:solidFill>
                <a:schemeClr val="bg2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573" y="970845"/>
            <a:ext cx="4199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0048" y="898901"/>
            <a:ext cx="477451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   </a:t>
            </a:r>
            <a:r>
              <a:rPr lang="fr-F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ette jeu va s’arr</a:t>
            </a:r>
            <a:r>
              <a:rPr lang="fr-FR" sz="1600" b="1" dirty="0" smtClean="0">
                <a:solidFill>
                  <a:schemeClr val="bg1"/>
                </a:solidFill>
              </a:rPr>
              <a:t>ê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ter soit si vous avez atteindre le nombre maximum de fautes (i=12) soit si vous avez trouver le mot(res=longueur de ch).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 Si ce n’est pas le cas ,on demande de l’utilisateur 2 d’écrire un caractère on a deux cas:</a:t>
            </a:r>
          </a:p>
          <a:p>
            <a:r>
              <a:rPr lang="fr-FR" sz="16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** 1</a:t>
            </a:r>
            <a:r>
              <a:rPr lang="fr-FR" sz="1600" b="1" u="sng" baseline="300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ère</a:t>
            </a:r>
            <a:r>
              <a:rPr lang="fr-FR" sz="16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cas: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 ce caractère existe dans le mot, on va incrémenter le nombre des essais corrects(res),puis on cherche la position X de ce caractère dans le mot par la fonction position , puis on va remplacer, dans la chaine ch1,la tiret de position X avec ce caractère et remplacer dans la liste l2(qui contient le mot ) ce caractère par * enfin afficher le dessin et la chaine ch1.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      Si res=longueur de mot  le jeu s’arr</a:t>
            </a:r>
            <a:r>
              <a:rPr lang="fr-FR" sz="1600" b="1" dirty="0" smtClean="0">
                <a:solidFill>
                  <a:schemeClr val="bg1"/>
                </a:solidFill>
              </a:rPr>
              <a:t>ê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 et vous avez gagner.</a:t>
            </a:r>
          </a:p>
          <a:p>
            <a:r>
              <a:rPr lang="fr-FR" sz="16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** 2ème  cas: 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 ce caractère n’existe pas dans le mot, on va incrémenter le nombre des essais incorrects(i),on va dessiner le pendu selon le numéro de votre faute , puis afficher le dessin et la chaine ch1.</a:t>
            </a:r>
          </a:p>
          <a:p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       Si i=12 : vous avez dépasser le nombre maximum de fautes le jeu s’arr</a:t>
            </a:r>
            <a:r>
              <a:rPr lang="fr-FR" sz="1600" b="1" dirty="0" smtClean="0">
                <a:solidFill>
                  <a:schemeClr val="bg1"/>
                </a:solidFill>
              </a:rPr>
              <a:t>ê</a:t>
            </a:r>
            <a:r>
              <a:rPr lang="fr-FR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 et vous avez échouer.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endParaRPr lang="fr-FR" sz="16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215173" y="4220710"/>
            <a:ext cx="304800" cy="11288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15173" y="5942265"/>
            <a:ext cx="304800" cy="11288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22" y="898901"/>
            <a:ext cx="7337778" cy="5738966"/>
          </a:xfrm>
        </p:spPr>
      </p:pic>
    </p:spTree>
    <p:extLst>
      <p:ext uri="{BB962C8B-B14F-4D97-AF65-F5344CB8AC3E}">
        <p14:creationId xmlns:p14="http://schemas.microsoft.com/office/powerpoint/2010/main" val="28363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</TotalTime>
  <Words>493</Words>
  <Application>Microsoft Office PowerPoint</Application>
  <PresentationFormat>Grand écran</PresentationFormat>
  <Paragraphs>62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Jeu du pendu </vt:lpstr>
      <vt:lpstr>Présentation PowerPoint</vt:lpstr>
      <vt:lpstr>Présentation PowerPoint</vt:lpstr>
      <vt:lpstr>Présentation PowerPoint</vt:lpstr>
      <vt:lpstr>Présentation PowerPoint</vt:lpstr>
      <vt:lpstr> 6* fonction  MAIN: </vt:lpstr>
      <vt:lpstr> 6* fonction  MAIN: </vt:lpstr>
      <vt:lpstr>Présentation PowerPoint</vt:lpstr>
    </vt:vector>
  </TitlesOfParts>
  <Company>Carthago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du pendu</dc:title>
  <dc:creator>bahloul sirine</dc:creator>
  <cp:lastModifiedBy>bahloul sirine</cp:lastModifiedBy>
  <cp:revision>27</cp:revision>
  <dcterms:created xsi:type="dcterms:W3CDTF">2021-02-16T17:38:07Z</dcterms:created>
  <dcterms:modified xsi:type="dcterms:W3CDTF">2021-02-17T20:05:15Z</dcterms:modified>
</cp:coreProperties>
</file>