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6" r:id="rId9"/>
    <p:sldId id="261" r:id="rId10"/>
    <p:sldId id="265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5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79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0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1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284354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5300" dirty="0">
                <a:latin typeface="Arial Black" panose="020B0A04020102020204" pitchFamily="34" charset="0"/>
              </a:rPr>
            </a:br>
            <a:r>
              <a:rPr sz="5300" dirty="0">
                <a:latin typeface="Arial Black" panose="020B0A04020102020204" pitchFamily="34" charset="0"/>
              </a:rPr>
              <a:t>Actionable Business Recommendations for Reducing Churn in Telecom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31414"/>
            <a:ext cx="7315200" cy="685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Based on the Analysis and Model Prediction Used </a:t>
            </a:r>
            <a:endParaRPr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33F5-F773-1FBF-BCA1-18E4A20F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Customer Engagement Tactics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B3641-8E92-54FF-730D-BBA9677ABDBF}"/>
              </a:ext>
            </a:extLst>
          </p:cNvPr>
          <p:cNvSpPr txBox="1"/>
          <p:nvPr/>
        </p:nvSpPr>
        <p:spPr>
          <a:xfrm>
            <a:off x="769370" y="2215277"/>
            <a:ext cx="760526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 for Churn Detection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Automate alerts for declining usage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Trigger personalized engagement messages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Expected Impact: 8-12% churn reduction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AI-Powered Customer Support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 AI chatbots for instant troubleshooting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priority support for high-value customers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Expected Impact: Improved satisfaction &amp; lower churn</a:t>
            </a:r>
          </a:p>
        </p:txBody>
      </p:sp>
    </p:spTree>
    <p:extLst>
      <p:ext uri="{BB962C8B-B14F-4D97-AF65-F5344CB8AC3E}">
        <p14:creationId xmlns:p14="http://schemas.microsoft.com/office/powerpoint/2010/main" val="23793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Overall Estimated Impact on Business</a:t>
            </a:r>
          </a:p>
        </p:txBody>
      </p:sp>
      <p:pic>
        <p:nvPicPr>
          <p:cNvPr id="3" name="Picture 2" descr="overall_impac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6026"/>
            <a:ext cx="7510072" cy="3964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D518-680A-B736-857E-CB6C5103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Final Summary and 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F7B2C-DC1C-E6F4-28A2-16714A4208C5}"/>
              </a:ext>
            </a:extLst>
          </p:cNvPr>
          <p:cNvSpPr txBox="1"/>
          <p:nvPr/>
        </p:nvSpPr>
        <p:spPr>
          <a:xfrm>
            <a:off x="959371" y="2343944"/>
            <a:ext cx="7442616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AI-driven marketing to target at-risk customers.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Implement a loyalty program for high-value customers.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Launch win-back campaigns for inactive users.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Deploy early warning systems to detect churn risks.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Improve customer support with AI chatbots.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strategies, the company can reduce churn by up to 15% and increase revenue by 10-20%.</a:t>
            </a:r>
          </a:p>
        </p:txBody>
      </p:sp>
    </p:spTree>
    <p:extLst>
      <p:ext uri="{BB962C8B-B14F-4D97-AF65-F5344CB8AC3E}">
        <p14:creationId xmlns:p14="http://schemas.microsoft.com/office/powerpoint/2010/main" val="16474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&amp;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customer churn leads to revenue loss.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Predictive analytics can proactively identify and retain at-risk customers.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Implementing AI-driven strategies will increase retention and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98A-CCC3-1DB1-EF5F-341D39C6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8942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Model Performance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ADCE-0970-DE4B-3CAC-B14E5685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3869"/>
            <a:ext cx="8229600" cy="4402294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(Loyal Customers)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Precision: 0.87, Recall: 0.78, F1-score: 0.82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accurately identifies them, unlikely to churn.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(At-Risk Customers)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Precision: 0.52, Recall: 0.67, F1-score: 0.59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captures 67% of at-risk customers but includes false positives.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5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Model Performance Insights</a:t>
            </a:r>
          </a:p>
        </p:txBody>
      </p:sp>
      <p:pic>
        <p:nvPicPr>
          <p:cNvPr id="3" name="Picture 2" descr="model_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57401"/>
            <a:ext cx="7045377" cy="3698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980D-B6CF-5183-408E-E746FA70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9" y="1013971"/>
            <a:ext cx="8229600" cy="8196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Marketing Strategies to Reduce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320BC-7B3E-13D4-D6ED-1A8AD03F8128}"/>
              </a:ext>
            </a:extLst>
          </p:cNvPr>
          <p:cNvSpPr txBox="1"/>
          <p:nvPr/>
        </p:nvSpPr>
        <p:spPr>
          <a:xfrm>
            <a:off x="974361" y="1813810"/>
            <a:ext cx="73301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Personalized Retention Campaigns for At-Risk Customers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 churn signals (drop in usage, late payments)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Offer custom retention plans (discounted data, exclusive bundles)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Expected Impact: 10-15% churn reduction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Target Loyal Customers for Upselling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Recommend premium plans, upgrades</a:t>
            </a:r>
          </a:p>
        </p:txBody>
      </p:sp>
    </p:spTree>
    <p:extLst>
      <p:ext uri="{BB962C8B-B14F-4D97-AF65-F5344CB8AC3E}">
        <p14:creationId xmlns:p14="http://schemas.microsoft.com/office/powerpoint/2010/main" val="8854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>
                <a:latin typeface="Arial Black" panose="020B0A04020102020204" pitchFamily="34" charset="0"/>
              </a:rPr>
              <a:t>Expected Impact of Marketing Strategies</a:t>
            </a:r>
          </a:p>
        </p:txBody>
      </p:sp>
      <p:pic>
        <p:nvPicPr>
          <p:cNvPr id="3" name="Picture 2" descr="marketing_impac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2293495"/>
            <a:ext cx="7037507" cy="4137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3A-E8DD-16AF-4F30-6CC83181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Retention Offers &amp; Loyalty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E6B00-0B1C-8EB2-54D2-DACE4143DD7B}"/>
              </a:ext>
            </a:extLst>
          </p:cNvPr>
          <p:cNvSpPr txBox="1"/>
          <p:nvPr/>
        </p:nvSpPr>
        <p:spPr>
          <a:xfrm>
            <a:off x="629587" y="2188565"/>
            <a:ext cx="8379502" cy="4204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1. </a:t>
            </a:r>
            <a:r>
              <a:rPr lang="en-US" dirty="0">
                <a:latin typeface="Arial Black" panose="020B0A04020102020204" pitchFamily="34" charset="0"/>
              </a:rPr>
              <a:t>Win-Back Offers for Inactive Users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Re-engage with time-sensitive discounts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Example: 'Come back in 7 days &amp; get 50% off your next recharge'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Expected Impact: 5-8% churn reduction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2. Loyalty Programs for High-Value Customers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Tiered Loyalty Program (Silver, Gold, Platinum)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Exclusive perks: OTT subscriptions, priority support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- Expected Impact: 15-20% increase in CLV</a:t>
            </a:r>
          </a:p>
        </p:txBody>
      </p:sp>
    </p:spTree>
    <p:extLst>
      <p:ext uri="{BB962C8B-B14F-4D97-AF65-F5344CB8AC3E}">
        <p14:creationId xmlns:p14="http://schemas.microsoft.com/office/powerpoint/2010/main" val="11548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51B4-F607-417C-ED94-B6478610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Estimated Impact on Revenue &amp;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322B4-39EA-D8B7-AA4D-2A2464B84918}"/>
              </a:ext>
            </a:extLst>
          </p:cNvPr>
          <p:cNvSpPr txBox="1"/>
          <p:nvPr/>
        </p:nvSpPr>
        <p:spPr>
          <a:xfrm>
            <a:off x="1004341" y="2409590"/>
            <a:ext cx="5853659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Retention: 10-15% churn reduction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Win-Back Offers: 5-8% churn reduction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Loyalty Programs: 15-20% CLV increase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AI-Powered Support: Higher NPS &amp; retention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Overall: Reduce churn by up to 15%, increase revenue by 10-20%</a:t>
            </a:r>
          </a:p>
        </p:txBody>
      </p:sp>
    </p:spTree>
    <p:extLst>
      <p:ext uri="{BB962C8B-B14F-4D97-AF65-F5344CB8AC3E}">
        <p14:creationId xmlns:p14="http://schemas.microsoft.com/office/powerpoint/2010/main" val="25045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F7436F-B1FF-48A7-D0D2-0AC3B2284BD1}"/>
              </a:ext>
            </a:extLst>
          </p:cNvPr>
          <p:cNvSpPr txBox="1">
            <a:spLocks/>
          </p:cNvSpPr>
          <p:nvPr/>
        </p:nvSpPr>
        <p:spPr>
          <a:xfrm>
            <a:off x="1071796" y="830373"/>
            <a:ext cx="8229600" cy="54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Impact on Revenue &amp; Churn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F37EBD-475B-B751-854E-CF90C23E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9629"/>
              </p:ext>
            </p:extLst>
          </p:nvPr>
        </p:nvGraphicFramePr>
        <p:xfrm>
          <a:off x="472190" y="1678898"/>
          <a:ext cx="8229600" cy="434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353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dirty="0"/>
                        <a:t>Expected Impact on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Expected Impact on 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5">
                <a:tc>
                  <a:txBody>
                    <a:bodyPr/>
                    <a:lstStyle/>
                    <a:p>
                      <a:r>
                        <a:t>Personalized marketing for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+10-15% increase in repeat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Slight decrease (already engaged customers)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494">
                <a:tc>
                  <a:txBody>
                    <a:bodyPr/>
                    <a:lstStyle/>
                    <a:p>
                      <a:r>
                        <a:t>Refined targeting for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+5-8% increase in marketing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-5% churn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494">
                <a:tc>
                  <a:txBody>
                    <a:bodyPr/>
                    <a:lstStyle/>
                    <a:p>
                      <a:r>
                        <a:t>Retention offers for 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+7-10% increase in lifetime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-3% churn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8494">
                <a:tc>
                  <a:txBody>
                    <a:bodyPr/>
                    <a:lstStyle/>
                    <a:p>
                      <a:r>
                        <a:t>Win-back campaigns for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+5% revenue from reactivated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-8-12% churn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494">
                <a:tc>
                  <a:txBody>
                    <a:bodyPr/>
                    <a:lstStyle/>
                    <a:p>
                      <a:r>
                        <a:t>Automated early warning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Indirect revenue boost from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-10-15% churn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343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553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Times New Roman</vt:lpstr>
      <vt:lpstr>Vapor Trail</vt:lpstr>
      <vt:lpstr>     Actionable Business Recommendations for Reducing Churn in Telecom</vt:lpstr>
      <vt:lpstr>Business Problem &amp; Importance</vt:lpstr>
      <vt:lpstr>Model Performance Insights</vt:lpstr>
      <vt:lpstr>Model Performance Insights</vt:lpstr>
      <vt:lpstr>Marketing Strategies to Reduce Churn</vt:lpstr>
      <vt:lpstr>Expected Impact of Marketing Strategies</vt:lpstr>
      <vt:lpstr>Retention Offers &amp; Loyalty Programs</vt:lpstr>
      <vt:lpstr>Estimated Impact on Revenue &amp; Churn</vt:lpstr>
      <vt:lpstr>PowerPoint Presentation</vt:lpstr>
      <vt:lpstr>Customer Engagement Tactics</vt:lpstr>
      <vt:lpstr>Overall Estimated Impact on Business</vt:lpstr>
      <vt:lpstr>Final Summary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GIMBA A. B.</dc:creator>
  <cp:keywords/>
  <dc:description>generated using python-pptx</dc:description>
  <cp:lastModifiedBy>Muhammad Nazif Ahmad</cp:lastModifiedBy>
  <cp:revision>2</cp:revision>
  <dcterms:created xsi:type="dcterms:W3CDTF">2013-01-27T09:14:16Z</dcterms:created>
  <dcterms:modified xsi:type="dcterms:W3CDTF">2025-01-31T17:07:30Z</dcterms:modified>
  <cp:category/>
</cp:coreProperties>
</file>