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66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7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distributio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509" y="2777575"/>
            <a:ext cx="8825658" cy="86142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fa-IR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مقدمه برنامه نویسی تحت وب</a:t>
            </a:r>
          </a:p>
          <a:p>
            <a:pPr algn="ctr">
              <a:lnSpc>
                <a:spcPct val="150000"/>
              </a:lnSpc>
            </a:pPr>
            <a:r>
              <a:rPr lang="fa-IR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و آشنایی با شبکه</a:t>
            </a:r>
          </a:p>
        </p:txBody>
      </p:sp>
    </p:spTree>
    <p:extLst>
      <p:ext uri="{BB962C8B-B14F-4D97-AF65-F5344CB8AC3E}">
        <p14:creationId xmlns:p14="http://schemas.microsoft.com/office/powerpoint/2010/main" val="313654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18250"/>
            <a:ext cx="8761413" cy="706964"/>
          </a:xfrm>
        </p:spPr>
        <p:txBody>
          <a:bodyPr/>
          <a:lstStyle/>
          <a:p>
            <a:pPr algn="ctr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موتورهای رندر مرورگر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26"/>
          <a:stretch/>
        </p:blipFill>
        <p:spPr>
          <a:xfrm>
            <a:off x="2272937" y="2068850"/>
            <a:ext cx="7221887" cy="4601916"/>
          </a:xfrm>
        </p:spPr>
      </p:pic>
      <p:sp>
        <p:nvSpPr>
          <p:cNvPr id="6" name="Rectangle 5"/>
          <p:cNvSpPr/>
          <p:nvPr/>
        </p:nvSpPr>
        <p:spPr>
          <a:xfrm>
            <a:off x="8888522" y="4195244"/>
            <a:ext cx="102784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blink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29"/>
          <a:stretch/>
        </p:blipFill>
        <p:spPr>
          <a:xfrm>
            <a:off x="10027920" y="4195244"/>
            <a:ext cx="1606732" cy="687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7" r="18274"/>
          <a:stretch/>
        </p:blipFill>
        <p:spPr>
          <a:xfrm>
            <a:off x="11062447" y="4284617"/>
            <a:ext cx="572205" cy="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5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سیستم عامل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3" r="34175"/>
          <a:stretch/>
        </p:blipFill>
        <p:spPr>
          <a:xfrm>
            <a:off x="3260436" y="2655711"/>
            <a:ext cx="5420822" cy="3294510"/>
          </a:xfrm>
        </p:spPr>
      </p:pic>
      <p:sp>
        <p:nvSpPr>
          <p:cNvPr id="6" name="TextBox 5"/>
          <p:cNvSpPr txBox="1"/>
          <p:nvPr/>
        </p:nvSpPr>
        <p:spPr>
          <a:xfrm>
            <a:off x="9326880" y="2378711"/>
            <a:ext cx="158496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لینوکس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9436" y="2378711"/>
            <a:ext cx="158496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ویندوز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55843" y="3117668"/>
            <a:ext cx="2941163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رایگان</a:t>
            </a:r>
          </a:p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Open-source</a:t>
            </a:r>
            <a:endParaRPr lang="fa-I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عمومی و محبوب بودن</a:t>
            </a:r>
          </a:p>
          <a:p>
            <a:pPr algn="r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امن </a:t>
            </a:r>
          </a:p>
          <a:p>
            <a:pPr algn="r"/>
            <a:endParaRPr lang="fa-I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479" y="3117668"/>
            <a:ext cx="3281305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کارکرد ساده برای مبتدی ها</a:t>
            </a:r>
          </a:p>
          <a:p>
            <a:pPr algn="r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آپدیت های ساده </a:t>
            </a:r>
          </a:p>
          <a:p>
            <a:pPr algn="r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پشتیبانی قوی</a:t>
            </a:r>
          </a:p>
          <a:p>
            <a:pPr algn="r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زبان های مخصوص خودرا دارد </a:t>
            </a:r>
          </a:p>
          <a:p>
            <a:pPr algn="r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مانند: </a:t>
            </a:r>
          </a:p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</a:p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Asp.net</a:t>
            </a:r>
          </a:p>
          <a:p>
            <a:pPr algn="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vbs</a:t>
            </a:r>
            <a:endParaRPr lang="fa-I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Traffic" panose="00000400000000000000" pitchFamily="2" charset="-78"/>
              </a:rPr>
              <a:t>سیستم عامل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3" r="34175"/>
          <a:stretch/>
        </p:blipFill>
        <p:spPr>
          <a:xfrm>
            <a:off x="3223171" y="2646518"/>
            <a:ext cx="5417456" cy="3292465"/>
          </a:xfrm>
        </p:spPr>
      </p:pic>
      <p:sp>
        <p:nvSpPr>
          <p:cNvPr id="6" name="TextBox 5"/>
          <p:cNvSpPr txBox="1"/>
          <p:nvPr/>
        </p:nvSpPr>
        <p:spPr>
          <a:xfrm>
            <a:off x="9123887" y="2369519"/>
            <a:ext cx="158496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000" dirty="0">
                <a:cs typeface="B Traffic" panose="00000400000000000000" pitchFamily="2" charset="-78"/>
              </a:rPr>
              <a:t>لینوکس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0250" y="2307176"/>
            <a:ext cx="158496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000" dirty="0">
                <a:cs typeface="B Traffic" panose="00000400000000000000" pitchFamily="2" charset="-78"/>
              </a:rPr>
              <a:t>ویندوز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68145" y="3117669"/>
            <a:ext cx="276140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>
                <a:cs typeface="B Traffic" panose="00000400000000000000" pitchFamily="2" charset="-78"/>
              </a:rPr>
              <a:t>انشعاب لینوکس:</a:t>
            </a:r>
            <a:endParaRPr lang="en-US" dirty="0">
              <a:cs typeface="B Traffic" panose="00000400000000000000" pitchFamily="2" charset="-78"/>
            </a:endParaRPr>
          </a:p>
          <a:p>
            <a:pPr algn="r"/>
            <a:r>
              <a:rPr lang="fa-IR" dirty="0">
                <a:cs typeface="B Traffic" panose="00000400000000000000" pitchFamily="2" charset="-78"/>
              </a:rPr>
              <a:t>انشعاب های لینوکس زیاد است </a:t>
            </a:r>
            <a:endParaRPr lang="en-US" dirty="0">
              <a:cs typeface="B Traffic" panose="00000400000000000000" pitchFamily="2" charset="-78"/>
            </a:endParaRPr>
          </a:p>
          <a:p>
            <a:pPr algn="r"/>
            <a:endParaRPr lang="fa-IR" dirty="0">
              <a:cs typeface="B Traffic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045" y="3117669"/>
            <a:ext cx="3075125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>
                <a:cs typeface="B Traffic" panose="00000400000000000000" pitchFamily="2" charset="-78"/>
              </a:rPr>
              <a:t>نسخه های ویندوز سرور</a:t>
            </a:r>
          </a:p>
          <a:p>
            <a:pPr algn="r"/>
            <a:r>
              <a:rPr lang="fa-IR" dirty="0">
                <a:cs typeface="B Traffic" panose="00000400000000000000" pitchFamily="2" charset="-78"/>
              </a:rPr>
              <a:t>توسط مایکروسافت ارائه می شود</a:t>
            </a:r>
            <a:endParaRPr lang="en-US" dirty="0">
              <a:cs typeface="B Traffic" panose="00000400000000000000" pitchFamily="2" charset="-78"/>
            </a:endParaRPr>
          </a:p>
          <a:p>
            <a:pPr algn="r"/>
            <a:r>
              <a:rPr lang="fa-IR" dirty="0">
                <a:cs typeface="B Traffic" panose="00000400000000000000" pitchFamily="2" charset="-78"/>
              </a:rPr>
              <a:t>نسخه های ویندوز لایسنس دارند باید خریداری شوند</a:t>
            </a:r>
          </a:p>
          <a:p>
            <a:pPr algn="r"/>
            <a:endParaRPr lang="fa-IR" dirty="0">
              <a:cs typeface="B Traffic" panose="00000400000000000000" pitchFamily="2" charset="-78"/>
            </a:endParaRPr>
          </a:p>
          <a:p>
            <a:pPr algn="r"/>
            <a:endParaRPr lang="fa-IR" dirty="0">
              <a:cs typeface="B Traffic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290" y="5938983"/>
            <a:ext cx="105615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cs typeface="B Traffic" panose="00000400000000000000" pitchFamily="2" charset="-78"/>
                <a:hlinkClick r:id="rId3"/>
              </a:rPr>
              <a:t>https://en.wikipedia.org/wiki/Linux_distribution</a:t>
            </a:r>
            <a:endParaRPr lang="fa-IR" dirty="0"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4010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Traffic" panose="00000400000000000000" pitchFamily="2" charset="-78"/>
              </a:rPr>
              <a:t>برخی شاخه های لینوکس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03" y="2612471"/>
            <a:ext cx="8824913" cy="3398357"/>
          </a:xfrm>
        </p:spPr>
      </p:pic>
    </p:spTree>
    <p:extLst>
      <p:ext uri="{BB962C8B-B14F-4D97-AF65-F5344CB8AC3E}">
        <p14:creationId xmlns:p14="http://schemas.microsoft.com/office/powerpoint/2010/main" val="136255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281" y="909014"/>
            <a:ext cx="8761413" cy="706964"/>
          </a:xfrm>
        </p:spPr>
        <p:txBody>
          <a:bodyPr/>
          <a:lstStyle/>
          <a:p>
            <a:pPr algn="ctr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نرم افزار های نیاز وب سرور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514496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/>
              <a:t>WEB SERVER 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/>
              <a:t>DATABASE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/>
              <a:t>FTP SERVER 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/>
              <a:t>SSH SERVER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/>
              <a:t>CONTROL PANEL 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/>
              <a:t>PROGRAMING LANGUAGE</a:t>
            </a:r>
          </a:p>
          <a:p>
            <a:pPr marL="0" indent="0" algn="l" rtl="0">
              <a:lnSpc>
                <a:spcPct val="150000"/>
              </a:lnSpc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04558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server</a:t>
            </a:r>
            <a:endParaRPr lang="fa-I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7"/>
          <a:stretch/>
        </p:blipFill>
        <p:spPr>
          <a:xfrm>
            <a:off x="1242040" y="2490651"/>
            <a:ext cx="9918126" cy="2995749"/>
          </a:xfrm>
        </p:spPr>
      </p:pic>
    </p:spTree>
    <p:extLst>
      <p:ext uri="{BB962C8B-B14F-4D97-AF65-F5344CB8AC3E}">
        <p14:creationId xmlns:p14="http://schemas.microsoft.com/office/powerpoint/2010/main" val="2857693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494" y="790788"/>
            <a:ext cx="3317197" cy="706964"/>
          </a:xfrm>
        </p:spPr>
        <p:txBody>
          <a:bodyPr/>
          <a:lstStyle/>
          <a:p>
            <a:pPr algn="ctr"/>
            <a:r>
              <a:rPr lang="en-US" dirty="0"/>
              <a:t>Web Server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7"/>
          <a:stretch/>
        </p:blipFill>
        <p:spPr>
          <a:xfrm>
            <a:off x="4232635" y="453904"/>
            <a:ext cx="7045462" cy="6404096"/>
          </a:xfrm>
        </p:spPr>
      </p:pic>
    </p:spTree>
    <p:extLst>
      <p:ext uri="{BB962C8B-B14F-4D97-AF65-F5344CB8AC3E}">
        <p14:creationId xmlns:p14="http://schemas.microsoft.com/office/powerpoint/2010/main" val="243195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494" y="790788"/>
            <a:ext cx="3317197" cy="706964"/>
          </a:xfrm>
        </p:spPr>
        <p:txBody>
          <a:bodyPr/>
          <a:lstStyle/>
          <a:p>
            <a:pPr algn="ctr"/>
            <a:r>
              <a:rPr lang="en-US" dirty="0"/>
              <a:t>Data Base</a:t>
            </a:r>
            <a:endParaRPr lang="fa-I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6" t="13209" r="7334" b="15721"/>
          <a:stretch/>
        </p:blipFill>
        <p:spPr>
          <a:xfrm>
            <a:off x="2122602" y="1885297"/>
            <a:ext cx="7946795" cy="4972703"/>
          </a:xfrm>
        </p:spPr>
      </p:pic>
    </p:spTree>
    <p:extLst>
      <p:ext uri="{BB962C8B-B14F-4D97-AF65-F5344CB8AC3E}">
        <p14:creationId xmlns:p14="http://schemas.microsoft.com/office/powerpoint/2010/main" val="8227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51" y="790788"/>
            <a:ext cx="2470586" cy="706964"/>
          </a:xfrm>
        </p:spPr>
        <p:txBody>
          <a:bodyPr/>
          <a:lstStyle/>
          <a:p>
            <a:pPr algn="ctr"/>
            <a:r>
              <a:rPr lang="en-US" dirty="0"/>
              <a:t>DBMS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r="2797" b="4886"/>
          <a:stretch/>
        </p:blipFill>
        <p:spPr>
          <a:xfrm>
            <a:off x="1187778" y="1698172"/>
            <a:ext cx="9351390" cy="5159828"/>
          </a:xfrm>
        </p:spPr>
      </p:pic>
    </p:spTree>
    <p:extLst>
      <p:ext uri="{BB962C8B-B14F-4D97-AF65-F5344CB8AC3E}">
        <p14:creationId xmlns:p14="http://schemas.microsoft.com/office/powerpoint/2010/main" val="1129238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51"/>
          <a:stretch/>
        </p:blipFill>
        <p:spPr>
          <a:xfrm>
            <a:off x="1492244" y="1985432"/>
            <a:ext cx="9207512" cy="4872568"/>
          </a:xfrm>
        </p:spPr>
      </p:pic>
    </p:spTree>
    <p:extLst>
      <p:ext uri="{BB962C8B-B14F-4D97-AF65-F5344CB8AC3E}">
        <p14:creationId xmlns:p14="http://schemas.microsoft.com/office/powerpoint/2010/main" val="263481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Traffic" panose="00000400000000000000" pitchFamily="2" charset="-78"/>
              </a:rPr>
              <a:t>شبکه های جهانی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5" y="2368732"/>
            <a:ext cx="7190583" cy="4423954"/>
          </a:xfrm>
        </p:spPr>
      </p:pic>
      <p:sp>
        <p:nvSpPr>
          <p:cNvPr id="3" name="TextBox 2"/>
          <p:cNvSpPr txBox="1"/>
          <p:nvPr/>
        </p:nvSpPr>
        <p:spPr>
          <a:xfrm>
            <a:off x="692727" y="3048000"/>
            <a:ext cx="2096655" cy="27186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/>
              <a:t>Lan</a:t>
            </a:r>
          </a:p>
          <a:p>
            <a:pPr>
              <a:lnSpc>
                <a:spcPct val="200000"/>
              </a:lnSpc>
            </a:pPr>
            <a:r>
              <a:rPr lang="en-US" sz="3000" dirty="0"/>
              <a:t>Man</a:t>
            </a:r>
          </a:p>
          <a:p>
            <a:pPr>
              <a:lnSpc>
                <a:spcPct val="200000"/>
              </a:lnSpc>
            </a:pPr>
            <a:r>
              <a:rPr lang="en-US" sz="3000" dirty="0"/>
              <a:t>wan</a:t>
            </a:r>
            <a:endParaRPr lang="fa-IR" sz="3000" dirty="0"/>
          </a:p>
        </p:txBody>
      </p:sp>
    </p:spTree>
    <p:extLst>
      <p:ext uri="{BB962C8B-B14F-4D97-AF65-F5344CB8AC3E}">
        <p14:creationId xmlns:p14="http://schemas.microsoft.com/office/powerpoint/2010/main" val="254647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Panel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DIRECT ADMIN</a:t>
            </a:r>
          </a:p>
          <a:p>
            <a:pPr algn="l" rtl="0"/>
            <a:r>
              <a:rPr lang="en-US" dirty="0"/>
              <a:t>CPANEL</a:t>
            </a:r>
          </a:p>
          <a:p>
            <a:pPr algn="l" rtl="0"/>
            <a:r>
              <a:rPr lang="en-US" dirty="0"/>
              <a:t>PLESK</a:t>
            </a:r>
          </a:p>
          <a:p>
            <a:pPr algn="l" rtl="0"/>
            <a:r>
              <a:rPr lang="en-US" dirty="0"/>
              <a:t>…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651278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Programing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Asp.net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52782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request 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8013"/>
            <a:ext cx="2612827" cy="13271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2" r="19100"/>
          <a:stretch/>
        </p:blipFill>
        <p:spPr>
          <a:xfrm>
            <a:off x="2935202" y="3216895"/>
            <a:ext cx="3398955" cy="2799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05" y="2982770"/>
            <a:ext cx="2232889" cy="223288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612827" y="3581588"/>
            <a:ext cx="322375" cy="103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46394" y="2669402"/>
            <a:ext cx="22797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80 443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20934" y="3413742"/>
            <a:ext cx="139974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FTP: 21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76850" y="4062845"/>
            <a:ext cx="270779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DBmysql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3306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76850" y="4807185"/>
            <a:ext cx="355417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Admin 2222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27866" y="5464737"/>
            <a:ext cx="39084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Cpanel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2082-3-4-5-6</a:t>
            </a:r>
          </a:p>
        </p:txBody>
      </p:sp>
    </p:spTree>
    <p:extLst>
      <p:ext uri="{BB962C8B-B14F-4D97-AF65-F5344CB8AC3E}">
        <p14:creationId xmlns:p14="http://schemas.microsoft.com/office/powerpoint/2010/main" val="2236469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1A548-2DC3-4CC5-82ED-07AB1E9F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B529B-8661-4431-BB3A-35BB98927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7F77FC-1C41-41CD-97EA-7511663D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3" y="1488213"/>
            <a:ext cx="12192000" cy="536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2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EDA78-2C45-409B-BEA5-8327B1F7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4D87FC-0517-4F3B-BBFF-8242C0146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FC0AEAC-E2E6-4EC2-AB21-8B022738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3" y="292231"/>
            <a:ext cx="11616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00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DC7E1-B428-4A94-B38A-1255C8C7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EFC58-540D-4E12-902E-F3CF0ABA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030CB2-973E-429B-8A1D-11C886D18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161469"/>
            <a:ext cx="10860016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2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26" y="899777"/>
            <a:ext cx="8761413" cy="706964"/>
          </a:xfrm>
        </p:spPr>
        <p:txBody>
          <a:bodyPr/>
          <a:lstStyle/>
          <a:p>
            <a:pPr algn="ctr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انواع توپولوژی شبکه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83" y="2177143"/>
            <a:ext cx="8717280" cy="4441371"/>
          </a:xfrm>
        </p:spPr>
      </p:pic>
    </p:spTree>
    <p:extLst>
      <p:ext uri="{BB962C8B-B14F-4D97-AF65-F5344CB8AC3E}">
        <p14:creationId xmlns:p14="http://schemas.microsoft.com/office/powerpoint/2010/main" val="145141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190" y="881304"/>
            <a:ext cx="8761413" cy="706964"/>
          </a:xfrm>
        </p:spPr>
        <p:txBody>
          <a:bodyPr/>
          <a:lstStyle/>
          <a:p>
            <a:pPr algn="ctr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ساختار شبکه وب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2420983"/>
            <a:ext cx="7558191" cy="4236720"/>
          </a:xfrm>
        </p:spPr>
      </p:pic>
    </p:spTree>
    <p:extLst>
      <p:ext uri="{BB962C8B-B14F-4D97-AF65-F5344CB8AC3E}">
        <p14:creationId xmlns:p14="http://schemas.microsoft.com/office/powerpoint/2010/main" val="39626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377" y="669133"/>
            <a:ext cx="8761413" cy="706964"/>
          </a:xfrm>
        </p:spPr>
        <p:txBody>
          <a:bodyPr/>
          <a:lstStyle/>
          <a:p>
            <a:pPr algn="ctr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معماری وب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Server</a:t>
            </a:r>
            <a:endParaRPr lang="fa-I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77" y="1219078"/>
            <a:ext cx="8742491" cy="5245495"/>
          </a:xfrm>
        </p:spPr>
      </p:pic>
    </p:spTree>
    <p:extLst>
      <p:ext uri="{BB962C8B-B14F-4D97-AF65-F5344CB8AC3E}">
        <p14:creationId xmlns:p14="http://schemas.microsoft.com/office/powerpoint/2010/main" val="125792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339" y="659896"/>
            <a:ext cx="8761413" cy="706964"/>
          </a:xfrm>
        </p:spPr>
        <p:txBody>
          <a:bodyPr/>
          <a:lstStyle/>
          <a:p>
            <a:pPr algn="ctr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معماری وب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 To Peer</a:t>
            </a:r>
            <a:endParaRPr lang="fa-I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26" y="1749162"/>
            <a:ext cx="8114038" cy="5108838"/>
          </a:xfrm>
        </p:spPr>
      </p:pic>
    </p:spTree>
    <p:extLst>
      <p:ext uri="{BB962C8B-B14F-4D97-AF65-F5344CB8AC3E}">
        <p14:creationId xmlns:p14="http://schemas.microsoft.com/office/powerpoint/2010/main" val="166916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620" y="761496"/>
            <a:ext cx="8761413" cy="706964"/>
          </a:xfrm>
        </p:spPr>
        <p:txBody>
          <a:bodyPr/>
          <a:lstStyle/>
          <a:p>
            <a:pPr algn="ctr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مسیر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به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و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به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</a:t>
            </a:r>
            <a:endParaRPr lang="fa-I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1"/>
          <a:stretch/>
        </p:blipFill>
        <p:spPr>
          <a:xfrm>
            <a:off x="1584012" y="1762393"/>
            <a:ext cx="9023977" cy="48419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407" y="3686169"/>
            <a:ext cx="1767841" cy="99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2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458" y="964695"/>
            <a:ext cx="8761413" cy="706964"/>
          </a:xfrm>
        </p:spPr>
        <p:txBody>
          <a:bodyPr/>
          <a:lstStyle/>
          <a:p>
            <a:pPr algn="ctr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نقش کلاینت ها در وب سرور ها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03334" y="2705100"/>
            <a:ext cx="8825659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پر استفاده ترین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وب ، مرورگرها هستند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وظایف مرورگر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ارسال درخواست 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رندر صفحات 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اجرای کد های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CSS-JS-HTML</a:t>
            </a:r>
            <a:endParaRPr lang="fa-I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2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16" y="1850821"/>
            <a:ext cx="8374951" cy="4710909"/>
          </a:xfrm>
        </p:spPr>
      </p:pic>
    </p:spTree>
    <p:extLst>
      <p:ext uri="{BB962C8B-B14F-4D97-AF65-F5344CB8AC3E}">
        <p14:creationId xmlns:p14="http://schemas.microsoft.com/office/powerpoint/2010/main" val="3587719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204</Words>
  <Application>Microsoft Office PowerPoint</Application>
  <PresentationFormat>Breitbild</PresentationFormat>
  <Paragraphs>73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Tahoma</vt:lpstr>
      <vt:lpstr>Wingdings 3</vt:lpstr>
      <vt:lpstr>Ion Boardroom</vt:lpstr>
      <vt:lpstr>PowerPoint-Präsentation</vt:lpstr>
      <vt:lpstr>شبکه های جهانی</vt:lpstr>
      <vt:lpstr>انواع توپولوژی شبکه</vt:lpstr>
      <vt:lpstr>ساختار شبکه وب</vt:lpstr>
      <vt:lpstr>معماری وب Client Server</vt:lpstr>
      <vt:lpstr>معماری وب Peer To Peer</vt:lpstr>
      <vt:lpstr>مسیر Client  به  Server و Server به Client </vt:lpstr>
      <vt:lpstr>نقش کلاینت ها در وب سرور ها</vt:lpstr>
      <vt:lpstr>Web Browser</vt:lpstr>
      <vt:lpstr>موتورهای رندر مرورگر</vt:lpstr>
      <vt:lpstr>سیستم عامل</vt:lpstr>
      <vt:lpstr>سیستم عامل</vt:lpstr>
      <vt:lpstr>برخی شاخه های لینوکس</vt:lpstr>
      <vt:lpstr>نرم افزار های نیاز وب سرور</vt:lpstr>
      <vt:lpstr>Web server</vt:lpstr>
      <vt:lpstr>Web Server</vt:lpstr>
      <vt:lpstr>Data Base</vt:lpstr>
      <vt:lpstr>DBMS</vt:lpstr>
      <vt:lpstr>SSH</vt:lpstr>
      <vt:lpstr>Control Panel </vt:lpstr>
      <vt:lpstr>Programing Language</vt:lpstr>
      <vt:lpstr>Client request 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Bahman Nikouei</cp:lastModifiedBy>
  <cp:revision>70</cp:revision>
  <dcterms:created xsi:type="dcterms:W3CDTF">2021-08-18T18:35:43Z</dcterms:created>
  <dcterms:modified xsi:type="dcterms:W3CDTF">2024-04-12T09:01:56Z</dcterms:modified>
</cp:coreProperties>
</file>