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583" y="1384664"/>
            <a:ext cx="8825658" cy="989152"/>
          </a:xfrm>
        </p:spPr>
        <p:txBody>
          <a:bodyPr/>
          <a:lstStyle/>
          <a:p>
            <a:pPr algn="ctr"/>
            <a:r>
              <a:rPr lang="fa-IR" dirty="0" smtClean="0"/>
              <a:t>ساختار تصمیم گیری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583" y="2905037"/>
            <a:ext cx="8825658" cy="246815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IF </a:t>
            </a:r>
          </a:p>
          <a:p>
            <a:r>
              <a:rPr lang="en-US" sz="3000" dirty="0" smtClean="0"/>
              <a:t>Else</a:t>
            </a:r>
          </a:p>
          <a:p>
            <a:pPr rtl="0"/>
            <a:r>
              <a:rPr lang="en-US" sz="3000" dirty="0" smtClean="0"/>
              <a:t>switch case</a:t>
            </a:r>
            <a:endParaRPr lang="fa-IR" sz="3000" dirty="0"/>
          </a:p>
        </p:txBody>
      </p:sp>
    </p:spTree>
    <p:extLst>
      <p:ext uri="{BB962C8B-B14F-4D97-AF65-F5344CB8AC3E}">
        <p14:creationId xmlns:p14="http://schemas.microsoft.com/office/powerpoint/2010/main" val="361701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594792"/>
            <a:ext cx="8761413" cy="34163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$x = 18;</a:t>
            </a:r>
          </a:p>
          <a:p>
            <a:pPr marL="0" indent="0" algn="l" rtl="0">
              <a:buNone/>
            </a:pPr>
            <a:r>
              <a:rPr lang="en-US" dirty="0"/>
              <a:t>if ($x &lt; 18) {</a:t>
            </a:r>
          </a:p>
          <a:p>
            <a:pPr marL="0" indent="0" algn="l" rtl="0">
              <a:buNone/>
            </a:pPr>
            <a:r>
              <a:rPr lang="en-US" dirty="0"/>
              <a:t>    echo "you can't </a:t>
            </a:r>
            <a:r>
              <a:rPr lang="en-US" dirty="0" smtClean="0"/>
              <a:t>use this website";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9993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If else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    if </a:t>
            </a:r>
            <a:r>
              <a:rPr lang="en-US" dirty="0" smtClean="0"/>
              <a:t>($no&lt;10</a:t>
            </a:r>
            <a:r>
              <a:rPr lang="en-US" dirty="0"/>
              <a:t>) {</a:t>
            </a:r>
          </a:p>
          <a:p>
            <a:pPr marL="0" indent="0" algn="l" rtl="0">
              <a:buNone/>
            </a:pPr>
            <a:r>
              <a:rPr lang="en-US" dirty="0"/>
              <a:t>            </a:t>
            </a:r>
            <a:r>
              <a:rPr lang="en-US" dirty="0" smtClean="0"/>
              <a:t>//code </a:t>
            </a:r>
            <a:r>
              <a:rPr lang="en-US" dirty="0" smtClean="0"/>
              <a:t>block true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        } else {</a:t>
            </a:r>
          </a:p>
          <a:p>
            <a:pPr marL="0" indent="0" algn="l" rtl="0">
              <a:buNone/>
            </a:pPr>
            <a:r>
              <a:rPr lang="en-US" dirty="0"/>
              <a:t>            </a:t>
            </a:r>
            <a:r>
              <a:rPr lang="en-US" dirty="0" smtClean="0"/>
              <a:t>//code </a:t>
            </a:r>
            <a:r>
              <a:rPr lang="en-US" dirty="0" smtClean="0"/>
              <a:t>block false 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	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8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مثال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2708366"/>
            <a:ext cx="10911840" cy="3720737"/>
          </a:xfrm>
        </p:spPr>
        <p:txBody>
          <a:bodyPr/>
          <a:lstStyle/>
          <a:p>
            <a:pPr marL="0" indent="0">
              <a:buNone/>
            </a:pPr>
            <a:r>
              <a:rPr lang="fa-IR" dirty="0"/>
              <a:t>مثال1: سن کاربر 18 در یک متغیر </a:t>
            </a:r>
            <a:r>
              <a:rPr lang="en-US" dirty="0"/>
              <a:t>age</a:t>
            </a:r>
            <a:r>
              <a:rPr lang="fa-IR" dirty="0"/>
              <a:t> است ، بررسی کند اگر بیشتر از مقدار 18 بود پیام خوش آمد گویی بدهد</a:t>
            </a:r>
          </a:p>
          <a:p>
            <a:pPr marL="0" indent="0">
              <a:buNone/>
            </a:pPr>
            <a:r>
              <a:rPr lang="fa-IR" b="1" dirty="0"/>
              <a:t>مثال2: سن کاربر را از ورودی بگیرد و در متغیر </a:t>
            </a:r>
            <a:r>
              <a:rPr lang="en-US" b="1" dirty="0"/>
              <a:t>age </a:t>
            </a:r>
            <a:r>
              <a:rPr lang="fa-IR" b="1" dirty="0"/>
              <a:t> قرار دهد و مجدد کار بررسی مثال 1 را انجام دهد </a:t>
            </a:r>
          </a:p>
          <a:p>
            <a:pPr marL="0" indent="0">
              <a:buNone/>
            </a:pPr>
            <a:r>
              <a:rPr lang="fa-IR" b="1" dirty="0"/>
              <a:t>مثال3: سن کاربر را از ورودی بگیرد اگر کمتر از 18 بود پیام عدم دسترسی و اگر بیشتر از 18 بود پیام خوش آمد گویی بدهد</a:t>
            </a:r>
          </a:p>
          <a:p>
            <a:pPr marL="0" indent="0">
              <a:buNone/>
            </a:pPr>
            <a:r>
              <a:rPr lang="fa-IR" b="1" dirty="0"/>
              <a:t>مثال 4: سن کاربر را از ورودی بگیرد اگر کمتر از 18 بود پیام عدم دسترسی ، اگر بیشتر یا مساوی 18 بود پیام خوش آمد گویی و اگر کاربر دکمه </a:t>
            </a:r>
            <a:r>
              <a:rPr lang="en-US" b="1" dirty="0"/>
              <a:t>cancel </a:t>
            </a:r>
            <a:r>
              <a:rPr lang="fa-IR" b="1" dirty="0"/>
              <a:t> را زد پیام (مقدار خالی است) را بدهد. در لغو مقدار </a:t>
            </a:r>
            <a:r>
              <a:rPr lang="en-US" b="1" dirty="0"/>
              <a:t>null</a:t>
            </a:r>
            <a:r>
              <a:rPr lang="fa-IR" b="1" dirty="0"/>
              <a:t> می گیرد.  </a:t>
            </a:r>
            <a:endParaRPr lang="fa-IR" b="1" dirty="0" smtClean="0"/>
          </a:p>
          <a:p>
            <a:pPr marL="0" indent="0">
              <a:buNone/>
            </a:pPr>
            <a:r>
              <a:rPr lang="fa-IR" b="1" dirty="0" smtClean="0"/>
              <a:t>مثال: سن کاربر را از ورودی بگیرد اگر بین 18 الی 50 بود پیام خوش آمد گویی و اگر بالای 50 بود پیام خوش آمد گویی پیش کسوت و اگر زیر 18 بود پیام عدم دسترسی و اگر مقدار خالی بود پیام خالی بودن مقدار ورودی را بدهد.</a:t>
            </a:r>
            <a:endParaRPr lang="fa-IR" b="1" dirty="0"/>
          </a:p>
          <a:p>
            <a:pPr marL="0" indent="0">
              <a:buNone/>
            </a:pPr>
            <a:r>
              <a:rPr lang="fa-IR" dirty="0"/>
              <a:t>نکته: در صورتی که وارد یکی از شرط ها شود ، شرط بعد از آن چک نخواهد </a:t>
            </a:r>
            <a:r>
              <a:rPr lang="fa-IR" dirty="0" smtClean="0"/>
              <a:t>شد.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5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 switch case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38103"/>
            <a:ext cx="9974600" cy="443266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        switch </a:t>
            </a:r>
            <a:r>
              <a:rPr lang="en-US" dirty="0" smtClean="0"/>
              <a:t>($no</a:t>
            </a:r>
            <a:r>
              <a:rPr lang="en-US" dirty="0"/>
              <a:t>){</a:t>
            </a:r>
          </a:p>
          <a:p>
            <a:pPr algn="l" rtl="0"/>
            <a:r>
              <a:rPr lang="en-US" dirty="0"/>
              <a:t>                case "1":</a:t>
            </a:r>
          </a:p>
          <a:p>
            <a:pPr algn="l" rtl="0"/>
            <a:r>
              <a:rPr lang="en-US" dirty="0"/>
              <a:t>                </a:t>
            </a:r>
            <a:r>
              <a:rPr lang="en-US" dirty="0" smtClean="0"/>
              <a:t>echo </a:t>
            </a:r>
            <a:r>
              <a:rPr lang="en-US" dirty="0"/>
              <a:t>("is 1");</a:t>
            </a:r>
          </a:p>
          <a:p>
            <a:pPr algn="l" rtl="0"/>
            <a:r>
              <a:rPr lang="en-US" dirty="0"/>
              <a:t>                case "2":</a:t>
            </a:r>
          </a:p>
          <a:p>
            <a:pPr algn="l" rtl="0"/>
            <a:r>
              <a:rPr lang="en-US" dirty="0"/>
              <a:t>                </a:t>
            </a:r>
            <a:r>
              <a:rPr lang="en-US" dirty="0" smtClean="0"/>
              <a:t>echo("</a:t>
            </a:r>
            <a:r>
              <a:rPr lang="en-US" dirty="0"/>
              <a:t>is 2");</a:t>
            </a:r>
          </a:p>
          <a:p>
            <a:pPr algn="l" rtl="0"/>
            <a:r>
              <a:rPr lang="en-US" dirty="0"/>
              <a:t>                </a:t>
            </a:r>
            <a:r>
              <a:rPr lang="en-US" dirty="0" smtClean="0"/>
              <a:t>…</a:t>
            </a:r>
            <a:endParaRPr lang="en-US" dirty="0"/>
          </a:p>
          <a:p>
            <a:pPr algn="l" rtl="0"/>
            <a:r>
              <a:rPr lang="en-US" dirty="0"/>
              <a:t>                default :</a:t>
            </a:r>
          </a:p>
          <a:p>
            <a:pPr algn="l" rtl="0"/>
            <a:r>
              <a:rPr lang="en-US" dirty="0"/>
              <a:t>                </a:t>
            </a:r>
            <a:r>
              <a:rPr lang="en-US" dirty="0" smtClean="0"/>
              <a:t>echo("</a:t>
            </a:r>
            <a:r>
              <a:rPr lang="en-US" dirty="0"/>
              <a:t>no data");</a:t>
            </a:r>
          </a:p>
          <a:p>
            <a:pPr algn="l" rtl="0"/>
            <a:r>
              <a:rPr lang="en-US" dirty="0"/>
              <a:t>                break</a:t>
            </a:r>
            <a:r>
              <a:rPr lang="en-US" dirty="0" smtClean="0"/>
              <a:t>;</a:t>
            </a:r>
            <a:endParaRPr lang="en-US" dirty="0"/>
          </a:p>
          <a:p>
            <a:pPr algn="l" rtl="0"/>
            <a:r>
              <a:rPr lang="en-US" dirty="0"/>
              <a:t>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171778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تمرین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38103"/>
            <a:ext cx="9974600" cy="44326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dirty="0" smtClean="0"/>
              <a:t>برنامه ای بنویسید که نام کاربری و پسورد را از ورودی بگیرد</a:t>
            </a:r>
          </a:p>
          <a:p>
            <a:pPr algn="r">
              <a:buFontTx/>
              <a:buChar char="-"/>
            </a:pPr>
            <a:r>
              <a:rPr lang="fa-IR" dirty="0" smtClean="0"/>
              <a:t>اگر نام برابر با </a:t>
            </a:r>
            <a:r>
              <a:rPr lang="en-US" dirty="0" smtClean="0"/>
              <a:t>admin</a:t>
            </a:r>
            <a:r>
              <a:rPr lang="fa-IR" dirty="0" smtClean="0"/>
              <a:t> بود و پسورد برابر با  1234  بود پیام خوش آمد گویی بدهد اگر نام کاربری یا پسورد اشتباه بود پیام مناسب اشتباه نام یا پسورد را نمایش بدهد.</a:t>
            </a:r>
          </a:p>
          <a:p>
            <a:pPr marL="0" indent="0" algn="r">
              <a:buNone/>
            </a:pPr>
            <a:r>
              <a:rPr lang="fa-IR" dirty="0" smtClean="0"/>
              <a:t>تمرین : </a:t>
            </a:r>
          </a:p>
          <a:p>
            <a:pPr marL="0" indent="0" algn="r">
              <a:buNone/>
            </a:pPr>
            <a:r>
              <a:rPr lang="fa-IR" dirty="0" smtClean="0"/>
              <a:t>1- </a:t>
            </a:r>
          </a:p>
        </p:txBody>
      </p:sp>
    </p:spTree>
    <p:extLst>
      <p:ext uri="{BB962C8B-B14F-4D97-AF65-F5344CB8AC3E}">
        <p14:creationId xmlns:p14="http://schemas.microsoft.com/office/powerpoint/2010/main" val="4229191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329</TotalTime>
  <Words>271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 Boardroom</vt:lpstr>
      <vt:lpstr>ساختار تصمیم گیری</vt:lpstr>
      <vt:lpstr>if</vt:lpstr>
      <vt:lpstr>If else</vt:lpstr>
      <vt:lpstr>مثال</vt:lpstr>
      <vt:lpstr> switch case</vt:lpstr>
      <vt:lpstr>تمرین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ساختار تصمیم گیری</dc:title>
  <dc:creator>User</dc:creator>
  <cp:lastModifiedBy>User</cp:lastModifiedBy>
  <cp:revision>37</cp:revision>
  <dcterms:created xsi:type="dcterms:W3CDTF">2021-10-23T14:40:16Z</dcterms:created>
  <dcterms:modified xsi:type="dcterms:W3CDTF">2022-05-11T15:14:29Z</dcterms:modified>
</cp:coreProperties>
</file>