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3" y="1384664"/>
            <a:ext cx="8825658" cy="989152"/>
          </a:xfrm>
        </p:spPr>
        <p:txBody>
          <a:bodyPr/>
          <a:lstStyle/>
          <a:p>
            <a:pPr algn="ctr"/>
            <a:r>
              <a:rPr lang="fa-IR" dirty="0" smtClean="0"/>
              <a:t>ساختار حلقه </a:t>
            </a:r>
            <a:r>
              <a:rPr lang="en-US" smtClean="0"/>
              <a:t>loop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583" y="2905037"/>
            <a:ext cx="8825658" cy="24681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While-do</a:t>
            </a:r>
          </a:p>
          <a:p>
            <a:r>
              <a:rPr lang="en-US" sz="3000" dirty="0" smtClean="0"/>
              <a:t>for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36170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while (</a:t>
            </a:r>
            <a:r>
              <a:rPr lang="en-US" i="1" dirty="0"/>
              <a:t>condition is true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code to be executed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$x = 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 &lt;= 5) {</a:t>
            </a:r>
            <a:br>
              <a:rPr lang="en-US" dirty="0"/>
            </a:br>
            <a:r>
              <a:rPr lang="en-US" dirty="0"/>
              <a:t>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$x++;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9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do {</a:t>
            </a:r>
            <a:br>
              <a:rPr lang="en-US" dirty="0"/>
            </a:br>
            <a:r>
              <a:rPr lang="en-US" i="1" dirty="0"/>
              <a:t>  code to be executed;</a:t>
            </a:r>
            <a:br>
              <a:rPr lang="en-US" i="1" dirty="0"/>
            </a:br>
            <a:r>
              <a:rPr lang="en-US" dirty="0"/>
              <a:t>} while (</a:t>
            </a:r>
            <a:r>
              <a:rPr lang="en-US" i="1" dirty="0"/>
              <a:t>condition is true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$x = 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 $x++;</a:t>
            </a:r>
            <a:br>
              <a:rPr lang="en-US" dirty="0"/>
            </a:br>
            <a:r>
              <a:rPr lang="en-US" dirty="0"/>
              <a:t>} while ($x &lt;= 5);</a:t>
            </a:r>
          </a:p>
        </p:txBody>
      </p:sp>
    </p:spTree>
    <p:extLst>
      <p:ext uri="{BB962C8B-B14F-4D97-AF65-F5344CB8AC3E}">
        <p14:creationId xmlns:p14="http://schemas.microsoft.com/office/powerpoint/2010/main" val="4164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2481943"/>
            <a:ext cx="9875519" cy="405819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000" dirty="0"/>
              <a:t>for (</a:t>
            </a:r>
            <a:r>
              <a:rPr lang="en-US" sz="3000" i="1" dirty="0" err="1"/>
              <a:t>init</a:t>
            </a:r>
            <a:r>
              <a:rPr lang="en-US" sz="3000" i="1" dirty="0"/>
              <a:t> counter; test counter; increment counter</a:t>
            </a:r>
            <a:r>
              <a:rPr lang="en-US" sz="3000" dirty="0"/>
              <a:t>) {</a:t>
            </a:r>
            <a:br>
              <a:rPr lang="en-US" sz="3000" dirty="0"/>
            </a:br>
            <a:r>
              <a:rPr lang="en-US" sz="3000" dirty="0"/>
              <a:t>  </a:t>
            </a:r>
            <a:r>
              <a:rPr lang="en-US" sz="3000" i="1" dirty="0"/>
              <a:t>code to be executed for each iteration;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}</a:t>
            </a:r>
          </a:p>
          <a:p>
            <a:pPr marL="0" indent="0" algn="l" rtl="0">
              <a:buNone/>
            </a:pPr>
            <a:endParaRPr lang="en-US" sz="3000" dirty="0" smtClean="0"/>
          </a:p>
          <a:p>
            <a:pPr marL="0" indent="0" algn="l" rtl="0">
              <a:buNone/>
            </a:pPr>
            <a:r>
              <a:rPr lang="en-US" sz="3000" dirty="0"/>
              <a:t>for ($x = 0; $x &lt;= 10; $x++) {</a:t>
            </a:r>
            <a:br>
              <a:rPr lang="en-US" sz="3000" dirty="0"/>
            </a:br>
            <a:r>
              <a:rPr lang="en-US" sz="3000" dirty="0"/>
              <a:t>  echo "The number is: $x &lt;</a:t>
            </a:r>
            <a:r>
              <a:rPr lang="en-US" sz="3000" dirty="0" err="1"/>
              <a:t>br</a:t>
            </a:r>
            <a:r>
              <a:rPr lang="en-US" sz="3000" dirty="0"/>
              <a:t>&gt;";</a:t>
            </a:r>
            <a:br>
              <a:rPr lang="en-US" sz="3000" dirty="0"/>
            </a:b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1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2" y="2272937"/>
            <a:ext cx="9010676" cy="37468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err="1"/>
              <a:t>foreach</a:t>
            </a:r>
            <a:r>
              <a:rPr lang="en-US" dirty="0"/>
              <a:t> ($</a:t>
            </a:r>
            <a:r>
              <a:rPr lang="en-US" i="1" dirty="0"/>
              <a:t>array </a:t>
            </a:r>
            <a:r>
              <a:rPr lang="en-US" dirty="0"/>
              <a:t>as</a:t>
            </a:r>
            <a:r>
              <a:rPr lang="en-US" i="1" dirty="0"/>
              <a:t> </a:t>
            </a:r>
            <a:r>
              <a:rPr lang="en-US" dirty="0"/>
              <a:t>$</a:t>
            </a:r>
            <a:r>
              <a:rPr lang="en-US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$colors = array("red", "green", "blue", "yellow");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 ($colors as $value) {</a:t>
            </a:r>
            <a:br>
              <a:rPr lang="en-US" dirty="0"/>
            </a:br>
            <a:r>
              <a:rPr lang="en-US" dirty="0"/>
              <a:t>  echo 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 algn="l" rtl="0">
              <a:buNone/>
            </a:pPr>
            <a:r>
              <a:rPr lang="en-US" dirty="0" smtClean="0"/>
              <a:t>OR—</a:t>
            </a:r>
          </a:p>
          <a:p>
            <a:pPr marL="0" indent="0" algn="l" rtl="0">
              <a:buNone/>
            </a:pPr>
            <a:r>
              <a:rPr lang="en-US" dirty="0"/>
              <a:t>$age = array("Peter"=&gt;"35", "Ben"=&gt;"37", "Joe"=&gt;"43");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($age as $x =&gt; $</a:t>
            </a:r>
            <a:r>
              <a:rPr lang="en-US" dirty="0" err="1" smtClean="0"/>
              <a:t>val</a:t>
            </a:r>
            <a:r>
              <a:rPr lang="en-US" dirty="0" smtClean="0"/>
              <a:t>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echo "$x = $</a:t>
            </a:r>
            <a:r>
              <a:rPr lang="en-US" dirty="0" err="1"/>
              <a:t>val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2" y="2272937"/>
            <a:ext cx="9010676" cy="37468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for ($x = 0; $x &lt; 10; $x++) {</a:t>
            </a:r>
          </a:p>
          <a:p>
            <a:pPr marL="0" indent="0" algn="l" rtl="0">
              <a:buNone/>
            </a:pPr>
            <a:r>
              <a:rPr lang="en-US" dirty="0"/>
              <a:t>  if ($x == 4) {</a:t>
            </a:r>
          </a:p>
          <a:p>
            <a:pPr marL="0" indent="0" algn="l" rtl="0">
              <a:buNone/>
            </a:pPr>
            <a:r>
              <a:rPr lang="en-US" dirty="0"/>
              <a:t>    continue;</a:t>
            </a:r>
          </a:p>
          <a:p>
            <a:pPr marL="0" indent="0" algn="l" rtl="0">
              <a:buNone/>
            </a:pPr>
            <a:r>
              <a:rPr lang="en-US" dirty="0"/>
              <a:t>  }</a:t>
            </a:r>
          </a:p>
          <a:p>
            <a:pPr marL="0" indent="0" algn="l" rtl="0"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 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2" y="2272937"/>
            <a:ext cx="9010676" cy="37468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$x = 0</a:t>
            </a:r>
            <a:r>
              <a:rPr lang="en-US" dirty="0" smtClean="0"/>
              <a:t>;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while($x &lt; 10) {</a:t>
            </a:r>
          </a:p>
          <a:p>
            <a:pPr marL="0" indent="0" algn="l" rtl="0">
              <a:buNone/>
            </a:pPr>
            <a:r>
              <a:rPr lang="en-US" dirty="0"/>
              <a:t>  if ($x == 4) {</a:t>
            </a:r>
          </a:p>
          <a:p>
            <a:pPr marL="0" indent="0" algn="l" rtl="0">
              <a:buNone/>
            </a:pPr>
            <a:r>
              <a:rPr lang="en-US" dirty="0"/>
              <a:t>    break;</a:t>
            </a:r>
          </a:p>
          <a:p>
            <a:pPr marL="0" indent="0" algn="l" rtl="0">
              <a:buNone/>
            </a:pPr>
            <a:r>
              <a:rPr lang="en-US" dirty="0"/>
              <a:t>  }</a:t>
            </a:r>
          </a:p>
          <a:p>
            <a:pPr marL="0" indent="0" algn="l" rtl="0"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 algn="l" rtl="0">
              <a:buNone/>
            </a:pPr>
            <a:r>
              <a:rPr lang="en-US" dirty="0"/>
              <a:t>  $x++;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35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537</TotalTime>
  <Words>118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ساختار حلقه loop</vt:lpstr>
      <vt:lpstr>While </vt:lpstr>
      <vt:lpstr>Do-while </vt:lpstr>
      <vt:lpstr>for</vt:lpstr>
      <vt:lpstr>foreach</vt:lpstr>
      <vt:lpstr>Continue</vt:lpstr>
      <vt:lpstr>Break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ساختار تصمیم گیری</dc:title>
  <dc:creator>User</dc:creator>
  <cp:lastModifiedBy>User</cp:lastModifiedBy>
  <cp:revision>44</cp:revision>
  <dcterms:created xsi:type="dcterms:W3CDTF">2021-10-23T14:40:16Z</dcterms:created>
  <dcterms:modified xsi:type="dcterms:W3CDTF">2022-05-18T15:00:12Z</dcterms:modified>
</cp:coreProperties>
</file>