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94"/>
  </p:normalViewPr>
  <p:slideViewPr>
    <p:cSldViewPr snapToGrid="0">
      <p:cViewPr varScale="1">
        <p:scale>
          <a:sx n="90" d="100"/>
          <a:sy n="90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8EB5-AF95-E054-CCF8-BCE8BD531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F48A8-3DC5-3FA0-FFBC-1CBDB9CCF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5D7F-C7B2-E5E5-5B70-49B997F9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22B-CF9B-7543-9CBB-BF553F82D2C9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75DC0-AC05-CE67-7891-8FD83DDD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18374-1A5E-2CC5-BB47-57AE6128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0B54-C21D-955E-1116-15BF4EB5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7AA4B-AB1E-695B-42A4-295CAF635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CD87B-CFB9-BB8D-3BD0-47761218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22B-CF9B-7543-9CBB-BF553F82D2C9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33584-D345-E2BE-AC91-C1A50C06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B7B8-A636-47AA-9631-275492A4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3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DA035-4238-2135-D3A8-AC7D61CA0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D64C6-3D0F-3475-1D47-7E478DFD5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A581A-B55D-2EFF-DD72-2298041B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22B-CF9B-7543-9CBB-BF553F82D2C9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864FD-B3FB-C6B0-D291-B71B2A67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237AB-C3D5-DF19-8389-EC8EC211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2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67A1-6E6D-3117-9C7C-DEC81833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B161-BBE9-793A-82D1-69C0020D9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4C9A2-7097-CF3F-FAAD-577E7218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22B-CF9B-7543-9CBB-BF553F82D2C9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E391-870D-2F96-44B1-1CEA092F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691E5-CC61-7E40-3D0E-254ADDC7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C18E-138F-B201-B102-8348480A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78745-91D6-E235-DB19-2E76EDEF6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0E17E-4625-C098-49F5-CCB9DC03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22B-CF9B-7543-9CBB-BF553F82D2C9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8A92D-1BB8-DEF4-3BE6-7D3C9FC3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95336-3853-74B1-5EDC-A7DFBD4B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A1B9-8F2D-E12C-2E63-34D7FF4D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279EE-4F98-F83C-7A48-FF94E6F7C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76D78-57F9-DCB6-E007-50F2235DB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B37EB-0BF3-AB54-2A3E-633C460D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22B-CF9B-7543-9CBB-BF553F82D2C9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E49A7-B0A7-243A-1EAC-0FA92B60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55847-65CD-8338-650C-6066B92D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3889-BCE3-92F6-3294-8F211C0A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9C064-8B70-79F9-17CC-7B3CD08CC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5B2A-593D-4347-84E4-D85CDBE7C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0ACF9-D204-75A8-66D4-49AC05622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D802B-074A-E6D7-CFB1-EA7449EE8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97A25-324C-29BF-2628-5B85E30C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22B-CF9B-7543-9CBB-BF553F82D2C9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6583E-BC7E-6C69-993B-608C3115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C143B-31E3-41CB-9A04-B04777DD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2B4B-EA2B-99DF-AD67-21C26AFF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902CE-E25F-CD9B-D553-CDDE9266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22B-CF9B-7543-9CBB-BF553F82D2C9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3C141-A85B-D91B-52E4-96B5C758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1E253-6455-6D9F-2E95-8B295B98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0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48FD8-79D1-F19B-4AC4-BE68B5AF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22B-CF9B-7543-9CBB-BF553F82D2C9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5FC5A-760E-5A44-E23C-FF73A1CC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37441-65E2-E074-9558-872BC7A1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3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A60B-47E5-3883-3813-AF64A495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F3EE-9649-A40E-27D5-88BC3C98E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41024-85CB-C2C9-C821-13F96E1C3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B3A4F-B93E-D29A-925A-B3576983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22B-CF9B-7543-9CBB-BF553F82D2C9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99B29-7021-0329-3485-381AE4E0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B93CB-C321-4C9F-956C-5F5ACB98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6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F0F3-1DEE-06CD-CAAC-478476DD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B843C-6F04-CBE7-AB7A-C2FD5F8EE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9E70C-AEA8-190D-D862-D383DF58E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2E192-2C50-F5B9-9AEC-541E431A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22B-CF9B-7543-9CBB-BF553F82D2C9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BA30A-3F6E-16CE-549A-A25DD175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67898-A1BC-CF3F-FE7B-F61ADC9F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0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1F8D6-211A-6F6A-42CE-B1F560D6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D64B4-9AB9-4E4B-9550-0D3EF93D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ADD77-EC85-E989-0636-232B89037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6222B-CF9B-7543-9CBB-BF553F82D2C9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439B0-5F52-C437-0D8F-95469604F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6935E-5866-D018-7279-23B2E804B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923518-ADE4-C758-F8F6-12E737E6FB26}"/>
              </a:ext>
            </a:extLst>
          </p:cNvPr>
          <p:cNvSpPr txBox="1"/>
          <p:nvPr/>
        </p:nvSpPr>
        <p:spPr>
          <a:xfrm>
            <a:off x="0" y="0"/>
            <a:ext cx="12454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effectLst/>
              </a:rPr>
              <a:t>Unlocking </a:t>
            </a:r>
            <a:r>
              <a:rPr lang="en-GB" b="1" i="0" dirty="0">
                <a:effectLst/>
              </a:rPr>
              <a:t>Emergency Medical Services</a:t>
            </a:r>
            <a:r>
              <a:rPr lang="en-GB" b="1" i="1" dirty="0">
                <a:effectLst/>
              </a:rPr>
              <a:t> potential: </a:t>
            </a:r>
            <a:r>
              <a:rPr lang="en-GB" b="1" dirty="0"/>
              <a:t>enhancing c</a:t>
            </a:r>
            <a:r>
              <a:rPr lang="en-GB" b="1" i="0" dirty="0">
                <a:effectLst/>
              </a:rPr>
              <a:t>oordination and accuracy through forecast reconciliation</a:t>
            </a:r>
            <a:endParaRPr lang="en-US" b="1" dirty="0"/>
          </a:p>
        </p:txBody>
      </p:sp>
      <p:pic>
        <p:nvPicPr>
          <p:cNvPr id="1026" name="Picture 2" descr="yellow and white van on road during daytime">
            <a:extLst>
              <a:ext uri="{FF2B5EF4-FFF2-40B4-BE49-F238E27FC236}">
                <a16:creationId xmlns:a16="http://schemas.microsoft.com/office/drawing/2014/main" id="{5D7D046B-7DD9-3B47-408B-7324C345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742"/>
            <a:ext cx="12192000" cy="761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E4B44A-6457-1182-5872-E270C3959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71" y="1040192"/>
            <a:ext cx="3447888" cy="2194110"/>
          </a:xfrm>
          <a:prstGeom prst="rect">
            <a:avLst/>
          </a:prstGeom>
        </p:spPr>
      </p:pic>
      <p:pic>
        <p:nvPicPr>
          <p:cNvPr id="15" name="Picture 14" descr="A diagram of a person's health&#10;&#10;Description automatically generated">
            <a:extLst>
              <a:ext uri="{FF2B5EF4-FFF2-40B4-BE49-F238E27FC236}">
                <a16:creationId xmlns:a16="http://schemas.microsoft.com/office/drawing/2014/main" id="{908FFF4E-D9C2-F5B4-9798-55A0BCE76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50" y="1060846"/>
            <a:ext cx="2614352" cy="21941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815C3B-54CF-7917-0607-026B6CA9FC5D}"/>
              </a:ext>
            </a:extLst>
          </p:cNvPr>
          <p:cNvSpPr txBox="1"/>
          <p:nvPr/>
        </p:nvSpPr>
        <p:spPr>
          <a:xfrm>
            <a:off x="140022" y="531391"/>
            <a:ext cx="62772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Accurate forecasts of 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Emergency Medical Services (EMS)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demand might be required at national, regional, and sub-regional levels and/or by the nature of incidents and priorities.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CED542-C76E-DDD2-4B6D-C505FE1F6D9A}"/>
              </a:ext>
            </a:extLst>
          </p:cNvPr>
          <p:cNvSpPr txBox="1"/>
          <p:nvPr/>
        </p:nvSpPr>
        <p:spPr>
          <a:xfrm>
            <a:off x="-1" y="1611039"/>
            <a:ext cx="6417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EMS demand forecast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national challenge.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practice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Forecasts are produced independently.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Acknowledge uncertainty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Forecast distributions are produced.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Forecast reconciliation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Coherent forecasts across levels.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Improved coordination and accuracy.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57459D-DF96-D383-7C1D-D759932C7FFA}"/>
              </a:ext>
            </a:extLst>
          </p:cNvPr>
          <p:cNvSpPr txBox="1"/>
          <p:nvPr/>
        </p:nvSpPr>
        <p:spPr>
          <a:xfrm>
            <a:off x="30933" y="6518559"/>
            <a:ext cx="70276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Reproducibility and generalization: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is fully reproducible and written using Quarto.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Adherence to reproducibility and transparency principles.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 is accessible 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public.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 can be adapted to other service sectors.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F83F267-9716-8D57-8151-2AE4B6418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10191"/>
              </p:ext>
            </p:extLst>
          </p:nvPr>
        </p:nvGraphicFramePr>
        <p:xfrm>
          <a:off x="4117147" y="3841710"/>
          <a:ext cx="3314937" cy="23251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84041">
                  <a:extLst>
                    <a:ext uri="{9D8B030D-6E8A-4147-A177-3AD203B41FA5}">
                      <a16:colId xmlns:a16="http://schemas.microsoft.com/office/drawing/2014/main" val="971522129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4280368948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198561667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3278852399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4226980276"/>
                    </a:ext>
                  </a:extLst>
                </a:gridCol>
                <a:gridCol w="569063">
                  <a:extLst>
                    <a:ext uri="{9D8B030D-6E8A-4147-A177-3AD203B41FA5}">
                      <a16:colId xmlns:a16="http://schemas.microsoft.com/office/drawing/2014/main" val="3648770864"/>
                    </a:ext>
                  </a:extLst>
                </a:gridCol>
              </a:tblGrid>
              <a:tr h="454133">
                <a:tc>
                  <a:txBody>
                    <a:bodyPr/>
                    <a:lstStyle/>
                    <a:p>
                      <a:pPr marL="76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kern="100" dirty="0">
                          <a:effectLst/>
                        </a:rPr>
                        <a:t>CRPS</a:t>
                      </a:r>
                    </a:p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Base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Stationary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30.387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10.882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5.500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 anchor="b"/>
                </a:tc>
                <a:tc>
                  <a:txBody>
                    <a:bodyPr/>
                    <a:lstStyle/>
                    <a:p>
                      <a:pPr marL="12255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0.302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 anchor="b"/>
                </a:tc>
                <a:extLst>
                  <a:ext uri="{0D108BD9-81ED-4DB2-BD59-A6C34878D82A}">
                    <a16:rowId xmlns:a16="http://schemas.microsoft.com/office/drawing/2014/main" val="2788826943"/>
                  </a:ext>
                </a:extLst>
              </a:tr>
              <a:tr h="23988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Base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ETS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14.309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6.074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3.476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marL="12255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0.244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extLst>
                  <a:ext uri="{0D108BD9-81ED-4DB2-BD59-A6C34878D82A}">
                    <a16:rowId xmlns:a16="http://schemas.microsoft.com/office/drawing/2014/main" val="3279051845"/>
                  </a:ext>
                </a:extLst>
              </a:tr>
              <a:tr h="210065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Base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GLM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15.396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6.253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3.576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marL="12255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0.244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extLst>
                  <a:ext uri="{0D108BD9-81ED-4DB2-BD59-A6C34878D82A}">
                    <a16:rowId xmlns:a16="http://schemas.microsoft.com/office/drawing/2014/main" val="1254293620"/>
                  </a:ext>
                </a:extLst>
              </a:tr>
              <a:tr h="234779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Base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TSGLM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15.316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6.227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3.575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marL="12255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0.245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extLst>
                  <a:ext uri="{0D108BD9-81ED-4DB2-BD59-A6C34878D82A}">
                    <a16:rowId xmlns:a16="http://schemas.microsoft.com/office/drawing/2014/main" val="2224617265"/>
                  </a:ext>
                </a:extLst>
              </a:tr>
              <a:tr h="210064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Base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Ensemble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12.978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5.727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3.430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marL="12192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kern="100" dirty="0">
                          <a:effectLst/>
                        </a:rPr>
                        <a:t>0.243</a:t>
                      </a:r>
                      <a:endParaRPr lang="en-GB" sz="100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extLst>
                  <a:ext uri="{0D108BD9-81ED-4DB2-BD59-A6C34878D82A}">
                    <a16:rowId xmlns:a16="http://schemas.microsoft.com/office/drawing/2014/main" val="3363270960"/>
                  </a:ext>
                </a:extLst>
              </a:tr>
              <a:tr h="210065">
                <a:tc>
                  <a:txBody>
                    <a:bodyPr/>
                    <a:lstStyle/>
                    <a:p>
                      <a:pPr marL="1162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MinT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Stationary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30.368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10.902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5.498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marL="12255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0.313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extLst>
                  <a:ext uri="{0D108BD9-81ED-4DB2-BD59-A6C34878D82A}">
                    <a16:rowId xmlns:a16="http://schemas.microsoft.com/office/drawing/2014/main" val="338944484"/>
                  </a:ext>
                </a:extLst>
              </a:tr>
              <a:tr h="185352">
                <a:tc>
                  <a:txBody>
                    <a:bodyPr/>
                    <a:lstStyle/>
                    <a:p>
                      <a:pPr marL="1162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MinT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ETS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13.515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5.967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3.547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marL="12192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0.243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extLst>
                  <a:ext uri="{0D108BD9-81ED-4DB2-BD59-A6C34878D82A}">
                    <a16:rowId xmlns:a16="http://schemas.microsoft.com/office/drawing/2014/main" val="1743310246"/>
                  </a:ext>
                </a:extLst>
              </a:tr>
              <a:tr h="197708">
                <a:tc>
                  <a:txBody>
                    <a:bodyPr/>
                    <a:lstStyle/>
                    <a:p>
                      <a:pPr marL="1162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MinT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GLM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13.839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5.917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3.453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marL="12255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0.246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extLst>
                  <a:ext uri="{0D108BD9-81ED-4DB2-BD59-A6C34878D82A}">
                    <a16:rowId xmlns:a16="http://schemas.microsoft.com/office/drawing/2014/main" val="2434931532"/>
                  </a:ext>
                </a:extLst>
              </a:tr>
              <a:tr h="185351">
                <a:tc>
                  <a:txBody>
                    <a:bodyPr/>
                    <a:lstStyle/>
                    <a:p>
                      <a:pPr marL="1162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MinT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TSGLM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14.000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5.947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3.455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marL="12255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0.248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extLst>
                  <a:ext uri="{0D108BD9-81ED-4DB2-BD59-A6C34878D82A}">
                    <a16:rowId xmlns:a16="http://schemas.microsoft.com/office/drawing/2014/main" val="4064431050"/>
                  </a:ext>
                </a:extLst>
              </a:tr>
              <a:tr h="197708">
                <a:tc>
                  <a:txBody>
                    <a:bodyPr/>
                    <a:lstStyle/>
                    <a:p>
                      <a:pPr marL="1162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MinT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Ensemble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kern="100">
                          <a:effectLst/>
                        </a:rPr>
                        <a:t>12.585</a:t>
                      </a:r>
                      <a:endParaRPr lang="en-GB" sz="1000" b="1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kern="100">
                          <a:effectLst/>
                        </a:rPr>
                        <a:t>5.728</a:t>
                      </a:r>
                      <a:endParaRPr lang="en-GB" sz="1000" b="1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kern="100" dirty="0">
                          <a:effectLst/>
                        </a:rPr>
                        <a:t>3.426</a:t>
                      </a:r>
                      <a:endParaRPr lang="en-GB" sz="100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marL="12192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0.247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extLst>
                  <a:ext uri="{0D108BD9-81ED-4DB2-BD59-A6C34878D82A}">
                    <a16:rowId xmlns:a16="http://schemas.microsoft.com/office/drawing/2014/main" val="2360687120"/>
                  </a:ext>
                </a:extLst>
              </a:tr>
            </a:tbl>
          </a:graphicData>
        </a:graphic>
      </p:graphicFrame>
      <p:pic>
        <p:nvPicPr>
          <p:cNvPr id="25" name="Picture 24" descr="A screenshot of a graph&#10;&#10;Description automatically generated">
            <a:extLst>
              <a:ext uri="{FF2B5EF4-FFF2-40B4-BE49-F238E27FC236}">
                <a16:creationId xmlns:a16="http://schemas.microsoft.com/office/drawing/2014/main" id="{4FCD9381-E4CB-80A2-4CAB-055ECA813BD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598218" y="3757489"/>
            <a:ext cx="4559488" cy="245835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7478239-8C00-D727-39EE-AC5239780AD4}"/>
              </a:ext>
            </a:extLst>
          </p:cNvPr>
          <p:cNvGrpSpPr/>
          <p:nvPr/>
        </p:nvGrpSpPr>
        <p:grpSpPr>
          <a:xfrm>
            <a:off x="233864" y="3769634"/>
            <a:ext cx="3649420" cy="2504961"/>
            <a:chOff x="2" y="0"/>
            <a:chExt cx="4594300" cy="2781576"/>
          </a:xfrm>
        </p:grpSpPr>
        <p:sp>
          <p:nvSpPr>
            <p:cNvPr id="27" name="Shape 4451">
              <a:extLst>
                <a:ext uri="{FF2B5EF4-FFF2-40B4-BE49-F238E27FC236}">
                  <a16:creationId xmlns:a16="http://schemas.microsoft.com/office/drawing/2014/main" id="{D70B39B5-8518-9546-190F-B12554DE272B}"/>
                </a:ext>
              </a:extLst>
            </p:cNvPr>
            <p:cNvSpPr/>
            <p:nvPr/>
          </p:nvSpPr>
          <p:spPr>
            <a:xfrm>
              <a:off x="4233381" y="634391"/>
              <a:ext cx="147742" cy="1642984"/>
            </a:xfrm>
            <a:custGeom>
              <a:avLst/>
              <a:gdLst/>
              <a:ahLst/>
              <a:cxnLst/>
              <a:rect l="0" t="0" r="0" b="0"/>
              <a:pathLst>
                <a:path w="147742" h="1642984">
                  <a:moveTo>
                    <a:pt x="0" y="0"/>
                  </a:moveTo>
                  <a:lnTo>
                    <a:pt x="2153" y="0"/>
                  </a:lnTo>
                  <a:lnTo>
                    <a:pt x="2153" y="58738"/>
                  </a:lnTo>
                  <a:lnTo>
                    <a:pt x="2153" y="117356"/>
                  </a:lnTo>
                  <a:lnTo>
                    <a:pt x="3349" y="117356"/>
                  </a:lnTo>
                  <a:lnTo>
                    <a:pt x="3349" y="176094"/>
                  </a:lnTo>
                  <a:lnTo>
                    <a:pt x="3349" y="234712"/>
                  </a:lnTo>
                  <a:lnTo>
                    <a:pt x="12202" y="234712"/>
                  </a:lnTo>
                  <a:lnTo>
                    <a:pt x="12202" y="293450"/>
                  </a:lnTo>
                  <a:lnTo>
                    <a:pt x="12202" y="352068"/>
                  </a:lnTo>
                  <a:lnTo>
                    <a:pt x="32180" y="352068"/>
                  </a:lnTo>
                  <a:lnTo>
                    <a:pt x="32180" y="410806"/>
                  </a:lnTo>
                  <a:lnTo>
                    <a:pt x="32180" y="469424"/>
                  </a:lnTo>
                  <a:lnTo>
                    <a:pt x="67111" y="469424"/>
                  </a:lnTo>
                  <a:lnTo>
                    <a:pt x="67111" y="528162"/>
                  </a:lnTo>
                  <a:lnTo>
                    <a:pt x="67111" y="586780"/>
                  </a:lnTo>
                  <a:lnTo>
                    <a:pt x="105273" y="586780"/>
                  </a:lnTo>
                  <a:lnTo>
                    <a:pt x="105273" y="645518"/>
                  </a:lnTo>
                  <a:lnTo>
                    <a:pt x="105273" y="704136"/>
                  </a:lnTo>
                  <a:lnTo>
                    <a:pt x="133625" y="704136"/>
                  </a:lnTo>
                  <a:lnTo>
                    <a:pt x="133625" y="762874"/>
                  </a:lnTo>
                  <a:lnTo>
                    <a:pt x="133625" y="821492"/>
                  </a:lnTo>
                  <a:lnTo>
                    <a:pt x="147742" y="821492"/>
                  </a:lnTo>
                  <a:lnTo>
                    <a:pt x="147742" y="880230"/>
                  </a:lnTo>
                  <a:lnTo>
                    <a:pt x="147742" y="938848"/>
                  </a:lnTo>
                  <a:lnTo>
                    <a:pt x="134343" y="938848"/>
                  </a:lnTo>
                  <a:lnTo>
                    <a:pt x="134343" y="997586"/>
                  </a:lnTo>
                  <a:lnTo>
                    <a:pt x="134343" y="1056204"/>
                  </a:lnTo>
                  <a:lnTo>
                    <a:pt x="76323" y="1056204"/>
                  </a:lnTo>
                  <a:lnTo>
                    <a:pt x="76323" y="1114942"/>
                  </a:lnTo>
                  <a:lnTo>
                    <a:pt x="76323" y="1173560"/>
                  </a:lnTo>
                  <a:lnTo>
                    <a:pt x="31104" y="1173560"/>
                  </a:lnTo>
                  <a:lnTo>
                    <a:pt x="31104" y="1232298"/>
                  </a:lnTo>
                  <a:lnTo>
                    <a:pt x="31104" y="1290916"/>
                  </a:lnTo>
                  <a:lnTo>
                    <a:pt x="13877" y="1290916"/>
                  </a:lnTo>
                  <a:lnTo>
                    <a:pt x="13877" y="1349654"/>
                  </a:lnTo>
                  <a:lnTo>
                    <a:pt x="13877" y="1408272"/>
                  </a:lnTo>
                  <a:lnTo>
                    <a:pt x="4666" y="1408272"/>
                  </a:lnTo>
                  <a:lnTo>
                    <a:pt x="4666" y="1467010"/>
                  </a:lnTo>
                  <a:lnTo>
                    <a:pt x="4666" y="1525628"/>
                  </a:lnTo>
                  <a:lnTo>
                    <a:pt x="1914" y="1525628"/>
                  </a:lnTo>
                  <a:lnTo>
                    <a:pt x="1914" y="1584366"/>
                  </a:lnTo>
                  <a:lnTo>
                    <a:pt x="1914" y="1642984"/>
                  </a:lnTo>
                  <a:lnTo>
                    <a:pt x="0" y="1642984"/>
                  </a:lnTo>
                  <a:lnTo>
                    <a:pt x="0" y="1584366"/>
                  </a:lnTo>
                  <a:lnTo>
                    <a:pt x="0" y="1525628"/>
                  </a:lnTo>
                  <a:lnTo>
                    <a:pt x="0" y="1467010"/>
                  </a:lnTo>
                  <a:lnTo>
                    <a:pt x="0" y="1408272"/>
                  </a:lnTo>
                  <a:lnTo>
                    <a:pt x="0" y="1349654"/>
                  </a:lnTo>
                  <a:lnTo>
                    <a:pt x="0" y="1290916"/>
                  </a:lnTo>
                  <a:lnTo>
                    <a:pt x="0" y="1232298"/>
                  </a:lnTo>
                  <a:lnTo>
                    <a:pt x="0" y="1173560"/>
                  </a:lnTo>
                  <a:lnTo>
                    <a:pt x="0" y="1114942"/>
                  </a:lnTo>
                  <a:lnTo>
                    <a:pt x="0" y="1056204"/>
                  </a:lnTo>
                  <a:lnTo>
                    <a:pt x="0" y="997586"/>
                  </a:lnTo>
                  <a:lnTo>
                    <a:pt x="0" y="938848"/>
                  </a:lnTo>
                  <a:lnTo>
                    <a:pt x="0" y="880230"/>
                  </a:lnTo>
                  <a:lnTo>
                    <a:pt x="0" y="821492"/>
                  </a:lnTo>
                  <a:lnTo>
                    <a:pt x="0" y="762874"/>
                  </a:lnTo>
                  <a:lnTo>
                    <a:pt x="0" y="704136"/>
                  </a:lnTo>
                  <a:lnTo>
                    <a:pt x="0" y="645518"/>
                  </a:lnTo>
                  <a:lnTo>
                    <a:pt x="0" y="586780"/>
                  </a:lnTo>
                  <a:lnTo>
                    <a:pt x="0" y="528162"/>
                  </a:lnTo>
                  <a:lnTo>
                    <a:pt x="0" y="469424"/>
                  </a:lnTo>
                  <a:lnTo>
                    <a:pt x="0" y="410806"/>
                  </a:lnTo>
                  <a:lnTo>
                    <a:pt x="0" y="352068"/>
                  </a:lnTo>
                  <a:lnTo>
                    <a:pt x="0" y="293450"/>
                  </a:lnTo>
                  <a:lnTo>
                    <a:pt x="0" y="234712"/>
                  </a:lnTo>
                  <a:lnTo>
                    <a:pt x="0" y="176094"/>
                  </a:lnTo>
                  <a:lnTo>
                    <a:pt x="0" y="117356"/>
                  </a:lnTo>
                  <a:lnTo>
                    <a:pt x="0" y="58738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6A6A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8" name="Shape 4452">
              <a:extLst>
                <a:ext uri="{FF2B5EF4-FFF2-40B4-BE49-F238E27FC236}">
                  <a16:creationId xmlns:a16="http://schemas.microsoft.com/office/drawing/2014/main" id="{6C361CEB-D389-DBA4-8726-0EF1CB579E19}"/>
                </a:ext>
              </a:extLst>
            </p:cNvPr>
            <p:cNvSpPr/>
            <p:nvPr/>
          </p:nvSpPr>
          <p:spPr>
            <a:xfrm>
              <a:off x="4061474" y="707245"/>
              <a:ext cx="150254" cy="1593099"/>
            </a:xfrm>
            <a:custGeom>
              <a:avLst/>
              <a:gdLst/>
              <a:ahLst/>
              <a:cxnLst/>
              <a:rect l="0" t="0" r="0" b="0"/>
              <a:pathLst>
                <a:path w="150254" h="1593099">
                  <a:moveTo>
                    <a:pt x="0" y="0"/>
                  </a:moveTo>
                  <a:lnTo>
                    <a:pt x="1077" y="0"/>
                  </a:lnTo>
                  <a:lnTo>
                    <a:pt x="1077" y="56824"/>
                  </a:lnTo>
                  <a:lnTo>
                    <a:pt x="1077" y="113767"/>
                  </a:lnTo>
                  <a:lnTo>
                    <a:pt x="2751" y="113767"/>
                  </a:lnTo>
                  <a:lnTo>
                    <a:pt x="2751" y="170710"/>
                  </a:lnTo>
                  <a:lnTo>
                    <a:pt x="2751" y="227534"/>
                  </a:lnTo>
                  <a:lnTo>
                    <a:pt x="9929" y="227534"/>
                  </a:lnTo>
                  <a:lnTo>
                    <a:pt x="9929" y="284478"/>
                  </a:lnTo>
                  <a:lnTo>
                    <a:pt x="9929" y="341301"/>
                  </a:lnTo>
                  <a:lnTo>
                    <a:pt x="22371" y="341301"/>
                  </a:lnTo>
                  <a:lnTo>
                    <a:pt x="22371" y="398245"/>
                  </a:lnTo>
                  <a:lnTo>
                    <a:pt x="22371" y="455188"/>
                  </a:lnTo>
                  <a:lnTo>
                    <a:pt x="54910" y="455188"/>
                  </a:lnTo>
                  <a:lnTo>
                    <a:pt x="54910" y="512012"/>
                  </a:lnTo>
                  <a:lnTo>
                    <a:pt x="54910" y="568955"/>
                  </a:lnTo>
                  <a:lnTo>
                    <a:pt x="94028" y="568955"/>
                  </a:lnTo>
                  <a:lnTo>
                    <a:pt x="94028" y="625779"/>
                  </a:lnTo>
                  <a:lnTo>
                    <a:pt x="94028" y="682722"/>
                  </a:lnTo>
                  <a:lnTo>
                    <a:pt x="125491" y="682722"/>
                  </a:lnTo>
                  <a:lnTo>
                    <a:pt x="125491" y="739666"/>
                  </a:lnTo>
                  <a:lnTo>
                    <a:pt x="125491" y="796489"/>
                  </a:lnTo>
                  <a:lnTo>
                    <a:pt x="145469" y="796489"/>
                  </a:lnTo>
                  <a:lnTo>
                    <a:pt x="145469" y="853433"/>
                  </a:lnTo>
                  <a:lnTo>
                    <a:pt x="145469" y="910257"/>
                  </a:lnTo>
                  <a:lnTo>
                    <a:pt x="150254" y="910257"/>
                  </a:lnTo>
                  <a:lnTo>
                    <a:pt x="150254" y="967200"/>
                  </a:lnTo>
                  <a:lnTo>
                    <a:pt x="150254" y="1024144"/>
                  </a:lnTo>
                  <a:lnTo>
                    <a:pt x="101086" y="1024144"/>
                  </a:lnTo>
                  <a:lnTo>
                    <a:pt x="101086" y="1080967"/>
                  </a:lnTo>
                  <a:lnTo>
                    <a:pt x="101086" y="1137910"/>
                  </a:lnTo>
                  <a:lnTo>
                    <a:pt x="54192" y="1137910"/>
                  </a:lnTo>
                  <a:lnTo>
                    <a:pt x="54192" y="1194854"/>
                  </a:lnTo>
                  <a:lnTo>
                    <a:pt x="54192" y="1251678"/>
                  </a:lnTo>
                  <a:lnTo>
                    <a:pt x="16270" y="1251678"/>
                  </a:lnTo>
                  <a:lnTo>
                    <a:pt x="16270" y="1308621"/>
                  </a:lnTo>
                  <a:lnTo>
                    <a:pt x="16270" y="1365445"/>
                  </a:lnTo>
                  <a:lnTo>
                    <a:pt x="8493" y="1365445"/>
                  </a:lnTo>
                  <a:lnTo>
                    <a:pt x="8493" y="1422388"/>
                  </a:lnTo>
                  <a:lnTo>
                    <a:pt x="8493" y="1479331"/>
                  </a:lnTo>
                  <a:lnTo>
                    <a:pt x="3230" y="1479331"/>
                  </a:lnTo>
                  <a:lnTo>
                    <a:pt x="3230" y="1536155"/>
                  </a:lnTo>
                  <a:lnTo>
                    <a:pt x="3230" y="1593099"/>
                  </a:lnTo>
                  <a:lnTo>
                    <a:pt x="0" y="1593099"/>
                  </a:lnTo>
                  <a:lnTo>
                    <a:pt x="0" y="1536155"/>
                  </a:lnTo>
                  <a:lnTo>
                    <a:pt x="0" y="1479331"/>
                  </a:lnTo>
                  <a:lnTo>
                    <a:pt x="0" y="1422388"/>
                  </a:lnTo>
                  <a:lnTo>
                    <a:pt x="0" y="1365445"/>
                  </a:lnTo>
                  <a:lnTo>
                    <a:pt x="0" y="1308621"/>
                  </a:lnTo>
                  <a:lnTo>
                    <a:pt x="0" y="1251678"/>
                  </a:lnTo>
                  <a:lnTo>
                    <a:pt x="0" y="1194854"/>
                  </a:lnTo>
                  <a:lnTo>
                    <a:pt x="0" y="1137910"/>
                  </a:lnTo>
                  <a:lnTo>
                    <a:pt x="0" y="1080967"/>
                  </a:lnTo>
                  <a:lnTo>
                    <a:pt x="0" y="1024144"/>
                  </a:lnTo>
                  <a:lnTo>
                    <a:pt x="0" y="967200"/>
                  </a:lnTo>
                  <a:lnTo>
                    <a:pt x="0" y="910257"/>
                  </a:lnTo>
                  <a:lnTo>
                    <a:pt x="0" y="853433"/>
                  </a:lnTo>
                  <a:lnTo>
                    <a:pt x="0" y="796489"/>
                  </a:lnTo>
                  <a:lnTo>
                    <a:pt x="0" y="739666"/>
                  </a:lnTo>
                  <a:lnTo>
                    <a:pt x="0" y="682722"/>
                  </a:lnTo>
                  <a:lnTo>
                    <a:pt x="0" y="625779"/>
                  </a:lnTo>
                  <a:lnTo>
                    <a:pt x="0" y="568955"/>
                  </a:lnTo>
                  <a:lnTo>
                    <a:pt x="0" y="512012"/>
                  </a:lnTo>
                  <a:lnTo>
                    <a:pt x="0" y="455188"/>
                  </a:lnTo>
                  <a:lnTo>
                    <a:pt x="0" y="398245"/>
                  </a:lnTo>
                  <a:lnTo>
                    <a:pt x="0" y="341301"/>
                  </a:lnTo>
                  <a:lnTo>
                    <a:pt x="0" y="284478"/>
                  </a:lnTo>
                  <a:lnTo>
                    <a:pt x="0" y="227534"/>
                  </a:lnTo>
                  <a:lnTo>
                    <a:pt x="0" y="170710"/>
                  </a:lnTo>
                  <a:lnTo>
                    <a:pt x="0" y="113767"/>
                  </a:lnTo>
                  <a:lnTo>
                    <a:pt x="0" y="56824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6A6A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9" name="Shape 4453">
              <a:extLst>
                <a:ext uri="{FF2B5EF4-FFF2-40B4-BE49-F238E27FC236}">
                  <a16:creationId xmlns:a16="http://schemas.microsoft.com/office/drawing/2014/main" id="{A5ECCFBC-80BF-6361-E6F2-AFC785A7E3D1}"/>
                </a:ext>
              </a:extLst>
            </p:cNvPr>
            <p:cNvSpPr/>
            <p:nvPr/>
          </p:nvSpPr>
          <p:spPr>
            <a:xfrm>
              <a:off x="3889567" y="617524"/>
              <a:ext cx="154680" cy="1664876"/>
            </a:xfrm>
            <a:custGeom>
              <a:avLst/>
              <a:gdLst/>
              <a:ahLst/>
              <a:cxnLst/>
              <a:rect l="0" t="0" r="0" b="0"/>
              <a:pathLst>
                <a:path w="154680" h="1664876">
                  <a:moveTo>
                    <a:pt x="0" y="0"/>
                  </a:moveTo>
                  <a:lnTo>
                    <a:pt x="1675" y="0"/>
                  </a:lnTo>
                  <a:lnTo>
                    <a:pt x="1675" y="59456"/>
                  </a:lnTo>
                  <a:lnTo>
                    <a:pt x="1675" y="118911"/>
                  </a:lnTo>
                  <a:lnTo>
                    <a:pt x="4905" y="118911"/>
                  </a:lnTo>
                  <a:lnTo>
                    <a:pt x="4905" y="178367"/>
                  </a:lnTo>
                  <a:lnTo>
                    <a:pt x="4905" y="237822"/>
                  </a:lnTo>
                  <a:lnTo>
                    <a:pt x="7896" y="237822"/>
                  </a:lnTo>
                  <a:lnTo>
                    <a:pt x="7896" y="297278"/>
                  </a:lnTo>
                  <a:lnTo>
                    <a:pt x="7896" y="356733"/>
                  </a:lnTo>
                  <a:lnTo>
                    <a:pt x="25362" y="356733"/>
                  </a:lnTo>
                  <a:lnTo>
                    <a:pt x="25362" y="416189"/>
                  </a:lnTo>
                  <a:lnTo>
                    <a:pt x="25362" y="475764"/>
                  </a:lnTo>
                  <a:lnTo>
                    <a:pt x="62686" y="475764"/>
                  </a:lnTo>
                  <a:lnTo>
                    <a:pt x="62686" y="535220"/>
                  </a:lnTo>
                  <a:lnTo>
                    <a:pt x="62686" y="594675"/>
                  </a:lnTo>
                  <a:lnTo>
                    <a:pt x="106590" y="594675"/>
                  </a:lnTo>
                  <a:lnTo>
                    <a:pt x="106590" y="654131"/>
                  </a:lnTo>
                  <a:lnTo>
                    <a:pt x="106590" y="713587"/>
                  </a:lnTo>
                  <a:lnTo>
                    <a:pt x="125371" y="713587"/>
                  </a:lnTo>
                  <a:lnTo>
                    <a:pt x="125371" y="773042"/>
                  </a:lnTo>
                  <a:lnTo>
                    <a:pt x="125371" y="832498"/>
                  </a:lnTo>
                  <a:lnTo>
                    <a:pt x="154680" y="832498"/>
                  </a:lnTo>
                  <a:lnTo>
                    <a:pt x="154680" y="891953"/>
                  </a:lnTo>
                  <a:lnTo>
                    <a:pt x="154680" y="951409"/>
                  </a:lnTo>
                  <a:lnTo>
                    <a:pt x="133267" y="951409"/>
                  </a:lnTo>
                  <a:lnTo>
                    <a:pt x="133267" y="1010864"/>
                  </a:lnTo>
                  <a:lnTo>
                    <a:pt x="133267" y="1070320"/>
                  </a:lnTo>
                  <a:lnTo>
                    <a:pt x="82424" y="1070320"/>
                  </a:lnTo>
                  <a:lnTo>
                    <a:pt x="82424" y="1129776"/>
                  </a:lnTo>
                  <a:lnTo>
                    <a:pt x="82424" y="1189231"/>
                  </a:lnTo>
                  <a:lnTo>
                    <a:pt x="34932" y="1189231"/>
                  </a:lnTo>
                  <a:lnTo>
                    <a:pt x="34932" y="1248687"/>
                  </a:lnTo>
                  <a:lnTo>
                    <a:pt x="34932" y="1308143"/>
                  </a:lnTo>
                  <a:lnTo>
                    <a:pt x="10049" y="1308143"/>
                  </a:lnTo>
                  <a:lnTo>
                    <a:pt x="10049" y="1367598"/>
                  </a:lnTo>
                  <a:lnTo>
                    <a:pt x="10049" y="1427053"/>
                  </a:lnTo>
                  <a:lnTo>
                    <a:pt x="3948" y="1427053"/>
                  </a:lnTo>
                  <a:lnTo>
                    <a:pt x="3948" y="1486509"/>
                  </a:lnTo>
                  <a:lnTo>
                    <a:pt x="3948" y="1545965"/>
                  </a:lnTo>
                  <a:lnTo>
                    <a:pt x="2034" y="1545965"/>
                  </a:lnTo>
                  <a:lnTo>
                    <a:pt x="2034" y="1605420"/>
                  </a:lnTo>
                  <a:lnTo>
                    <a:pt x="2034" y="1664876"/>
                  </a:lnTo>
                  <a:lnTo>
                    <a:pt x="0" y="1664876"/>
                  </a:lnTo>
                  <a:lnTo>
                    <a:pt x="0" y="1605420"/>
                  </a:lnTo>
                  <a:lnTo>
                    <a:pt x="0" y="1545965"/>
                  </a:lnTo>
                  <a:lnTo>
                    <a:pt x="0" y="1486509"/>
                  </a:lnTo>
                  <a:lnTo>
                    <a:pt x="0" y="1427053"/>
                  </a:lnTo>
                  <a:lnTo>
                    <a:pt x="0" y="1367598"/>
                  </a:lnTo>
                  <a:lnTo>
                    <a:pt x="0" y="1308143"/>
                  </a:lnTo>
                  <a:lnTo>
                    <a:pt x="0" y="1248687"/>
                  </a:lnTo>
                  <a:lnTo>
                    <a:pt x="0" y="1189231"/>
                  </a:lnTo>
                  <a:lnTo>
                    <a:pt x="0" y="1129776"/>
                  </a:lnTo>
                  <a:lnTo>
                    <a:pt x="0" y="1070320"/>
                  </a:lnTo>
                  <a:lnTo>
                    <a:pt x="0" y="1010864"/>
                  </a:lnTo>
                  <a:lnTo>
                    <a:pt x="0" y="951409"/>
                  </a:lnTo>
                  <a:lnTo>
                    <a:pt x="0" y="891953"/>
                  </a:lnTo>
                  <a:lnTo>
                    <a:pt x="0" y="832498"/>
                  </a:lnTo>
                  <a:lnTo>
                    <a:pt x="0" y="773042"/>
                  </a:lnTo>
                  <a:lnTo>
                    <a:pt x="0" y="713587"/>
                  </a:lnTo>
                  <a:lnTo>
                    <a:pt x="0" y="654131"/>
                  </a:lnTo>
                  <a:lnTo>
                    <a:pt x="0" y="594675"/>
                  </a:lnTo>
                  <a:lnTo>
                    <a:pt x="0" y="535220"/>
                  </a:lnTo>
                  <a:lnTo>
                    <a:pt x="0" y="475764"/>
                  </a:lnTo>
                  <a:lnTo>
                    <a:pt x="0" y="416189"/>
                  </a:lnTo>
                  <a:lnTo>
                    <a:pt x="0" y="356733"/>
                  </a:lnTo>
                  <a:lnTo>
                    <a:pt x="0" y="297278"/>
                  </a:lnTo>
                  <a:lnTo>
                    <a:pt x="0" y="237822"/>
                  </a:lnTo>
                  <a:lnTo>
                    <a:pt x="0" y="178367"/>
                  </a:lnTo>
                  <a:lnTo>
                    <a:pt x="0" y="118911"/>
                  </a:lnTo>
                  <a:lnTo>
                    <a:pt x="0" y="59456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6A6A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0" name="Shape 4454">
              <a:extLst>
                <a:ext uri="{FF2B5EF4-FFF2-40B4-BE49-F238E27FC236}">
                  <a16:creationId xmlns:a16="http://schemas.microsoft.com/office/drawing/2014/main" id="{78BAB123-AA6A-95DD-0A51-9A9BCB53A6DC}"/>
                </a:ext>
              </a:extLst>
            </p:cNvPr>
            <p:cNvSpPr/>
            <p:nvPr/>
          </p:nvSpPr>
          <p:spPr>
            <a:xfrm>
              <a:off x="3717660" y="578644"/>
              <a:ext cx="146426" cy="1614991"/>
            </a:xfrm>
            <a:custGeom>
              <a:avLst/>
              <a:gdLst/>
              <a:ahLst/>
              <a:cxnLst/>
              <a:rect l="0" t="0" r="0" b="0"/>
              <a:pathLst>
                <a:path w="146426" h="1614991">
                  <a:moveTo>
                    <a:pt x="0" y="0"/>
                  </a:moveTo>
                  <a:lnTo>
                    <a:pt x="1675" y="0"/>
                  </a:lnTo>
                  <a:lnTo>
                    <a:pt x="1675" y="57661"/>
                  </a:lnTo>
                  <a:lnTo>
                    <a:pt x="1675" y="115442"/>
                  </a:lnTo>
                  <a:lnTo>
                    <a:pt x="2991" y="115442"/>
                  </a:lnTo>
                  <a:lnTo>
                    <a:pt x="2991" y="173103"/>
                  </a:lnTo>
                  <a:lnTo>
                    <a:pt x="2991" y="230764"/>
                  </a:lnTo>
                  <a:lnTo>
                    <a:pt x="10408" y="230764"/>
                  </a:lnTo>
                  <a:lnTo>
                    <a:pt x="10408" y="288425"/>
                  </a:lnTo>
                  <a:lnTo>
                    <a:pt x="10408" y="346086"/>
                  </a:lnTo>
                  <a:lnTo>
                    <a:pt x="26438" y="346086"/>
                  </a:lnTo>
                  <a:lnTo>
                    <a:pt x="26438" y="403748"/>
                  </a:lnTo>
                  <a:lnTo>
                    <a:pt x="26438" y="461409"/>
                  </a:lnTo>
                  <a:lnTo>
                    <a:pt x="56704" y="461409"/>
                  </a:lnTo>
                  <a:lnTo>
                    <a:pt x="56704" y="519070"/>
                  </a:lnTo>
                  <a:lnTo>
                    <a:pt x="56704" y="576851"/>
                  </a:lnTo>
                  <a:lnTo>
                    <a:pt x="96541" y="576851"/>
                  </a:lnTo>
                  <a:lnTo>
                    <a:pt x="96541" y="634512"/>
                  </a:lnTo>
                  <a:lnTo>
                    <a:pt x="96541" y="692173"/>
                  </a:lnTo>
                  <a:lnTo>
                    <a:pt x="128003" y="692173"/>
                  </a:lnTo>
                  <a:lnTo>
                    <a:pt x="128003" y="749834"/>
                  </a:lnTo>
                  <a:lnTo>
                    <a:pt x="128003" y="807495"/>
                  </a:lnTo>
                  <a:lnTo>
                    <a:pt x="137693" y="807495"/>
                  </a:lnTo>
                  <a:lnTo>
                    <a:pt x="137693" y="865156"/>
                  </a:lnTo>
                  <a:lnTo>
                    <a:pt x="137693" y="922818"/>
                  </a:lnTo>
                  <a:lnTo>
                    <a:pt x="146426" y="922818"/>
                  </a:lnTo>
                  <a:lnTo>
                    <a:pt x="146426" y="980479"/>
                  </a:lnTo>
                  <a:lnTo>
                    <a:pt x="146426" y="1038259"/>
                  </a:lnTo>
                  <a:lnTo>
                    <a:pt x="92115" y="1038259"/>
                  </a:lnTo>
                  <a:lnTo>
                    <a:pt x="92115" y="1095921"/>
                  </a:lnTo>
                  <a:lnTo>
                    <a:pt x="92115" y="1153582"/>
                  </a:lnTo>
                  <a:lnTo>
                    <a:pt x="49287" y="1153582"/>
                  </a:lnTo>
                  <a:lnTo>
                    <a:pt x="49287" y="1211243"/>
                  </a:lnTo>
                  <a:lnTo>
                    <a:pt x="49287" y="1268904"/>
                  </a:lnTo>
                  <a:lnTo>
                    <a:pt x="19619" y="1268904"/>
                  </a:lnTo>
                  <a:lnTo>
                    <a:pt x="19619" y="1326565"/>
                  </a:lnTo>
                  <a:lnTo>
                    <a:pt x="19619" y="1384226"/>
                  </a:lnTo>
                  <a:lnTo>
                    <a:pt x="8374" y="1384226"/>
                  </a:lnTo>
                  <a:lnTo>
                    <a:pt x="8374" y="1441887"/>
                  </a:lnTo>
                  <a:lnTo>
                    <a:pt x="8374" y="1499668"/>
                  </a:lnTo>
                  <a:lnTo>
                    <a:pt x="3111" y="1499668"/>
                  </a:lnTo>
                  <a:lnTo>
                    <a:pt x="3111" y="1557330"/>
                  </a:lnTo>
                  <a:lnTo>
                    <a:pt x="3111" y="1614991"/>
                  </a:lnTo>
                  <a:lnTo>
                    <a:pt x="0" y="1614991"/>
                  </a:lnTo>
                  <a:lnTo>
                    <a:pt x="0" y="1557330"/>
                  </a:lnTo>
                  <a:lnTo>
                    <a:pt x="0" y="1499668"/>
                  </a:lnTo>
                  <a:lnTo>
                    <a:pt x="0" y="1441887"/>
                  </a:lnTo>
                  <a:lnTo>
                    <a:pt x="0" y="1384226"/>
                  </a:lnTo>
                  <a:lnTo>
                    <a:pt x="0" y="1326565"/>
                  </a:lnTo>
                  <a:lnTo>
                    <a:pt x="0" y="1268904"/>
                  </a:lnTo>
                  <a:lnTo>
                    <a:pt x="0" y="1211243"/>
                  </a:lnTo>
                  <a:lnTo>
                    <a:pt x="0" y="1153582"/>
                  </a:lnTo>
                  <a:lnTo>
                    <a:pt x="0" y="1095921"/>
                  </a:lnTo>
                  <a:lnTo>
                    <a:pt x="0" y="1038259"/>
                  </a:lnTo>
                  <a:lnTo>
                    <a:pt x="0" y="980479"/>
                  </a:lnTo>
                  <a:lnTo>
                    <a:pt x="0" y="922818"/>
                  </a:lnTo>
                  <a:lnTo>
                    <a:pt x="0" y="865156"/>
                  </a:lnTo>
                  <a:lnTo>
                    <a:pt x="0" y="807495"/>
                  </a:lnTo>
                  <a:lnTo>
                    <a:pt x="0" y="749834"/>
                  </a:lnTo>
                  <a:lnTo>
                    <a:pt x="0" y="692173"/>
                  </a:lnTo>
                  <a:lnTo>
                    <a:pt x="0" y="634512"/>
                  </a:lnTo>
                  <a:lnTo>
                    <a:pt x="0" y="576851"/>
                  </a:lnTo>
                  <a:lnTo>
                    <a:pt x="0" y="519070"/>
                  </a:lnTo>
                  <a:lnTo>
                    <a:pt x="0" y="461409"/>
                  </a:lnTo>
                  <a:lnTo>
                    <a:pt x="0" y="403748"/>
                  </a:lnTo>
                  <a:lnTo>
                    <a:pt x="0" y="346086"/>
                  </a:lnTo>
                  <a:lnTo>
                    <a:pt x="0" y="288425"/>
                  </a:lnTo>
                  <a:lnTo>
                    <a:pt x="0" y="230764"/>
                  </a:lnTo>
                  <a:lnTo>
                    <a:pt x="0" y="173103"/>
                  </a:lnTo>
                  <a:lnTo>
                    <a:pt x="0" y="115442"/>
                  </a:lnTo>
                  <a:lnTo>
                    <a:pt x="0" y="57661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6A6A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1" name="Shape 4455">
              <a:extLst>
                <a:ext uri="{FF2B5EF4-FFF2-40B4-BE49-F238E27FC236}">
                  <a16:creationId xmlns:a16="http://schemas.microsoft.com/office/drawing/2014/main" id="{2FAE6457-6B59-1B42-40E4-A9AB4A7FF3BE}"/>
                </a:ext>
              </a:extLst>
            </p:cNvPr>
            <p:cNvSpPr/>
            <p:nvPr/>
          </p:nvSpPr>
          <p:spPr>
            <a:xfrm>
              <a:off x="3545754" y="453154"/>
              <a:ext cx="136975" cy="1656622"/>
            </a:xfrm>
            <a:custGeom>
              <a:avLst/>
              <a:gdLst/>
              <a:ahLst/>
              <a:cxnLst/>
              <a:rect l="0" t="0" r="0" b="0"/>
              <a:pathLst>
                <a:path w="136975" h="1656622">
                  <a:moveTo>
                    <a:pt x="0" y="0"/>
                  </a:moveTo>
                  <a:lnTo>
                    <a:pt x="2153" y="0"/>
                  </a:lnTo>
                  <a:lnTo>
                    <a:pt x="2153" y="59097"/>
                  </a:lnTo>
                  <a:lnTo>
                    <a:pt x="2153" y="118313"/>
                  </a:lnTo>
                  <a:lnTo>
                    <a:pt x="3230" y="118313"/>
                  </a:lnTo>
                  <a:lnTo>
                    <a:pt x="3230" y="177529"/>
                  </a:lnTo>
                  <a:lnTo>
                    <a:pt x="3230" y="236626"/>
                  </a:lnTo>
                  <a:lnTo>
                    <a:pt x="11963" y="236626"/>
                  </a:lnTo>
                  <a:lnTo>
                    <a:pt x="11963" y="295842"/>
                  </a:lnTo>
                  <a:lnTo>
                    <a:pt x="11963" y="354939"/>
                  </a:lnTo>
                  <a:lnTo>
                    <a:pt x="28232" y="354939"/>
                  </a:lnTo>
                  <a:lnTo>
                    <a:pt x="28232" y="414155"/>
                  </a:lnTo>
                  <a:lnTo>
                    <a:pt x="28232" y="473252"/>
                  </a:lnTo>
                  <a:lnTo>
                    <a:pt x="60891" y="473252"/>
                  </a:lnTo>
                  <a:lnTo>
                    <a:pt x="60891" y="532468"/>
                  </a:lnTo>
                  <a:lnTo>
                    <a:pt x="60891" y="591565"/>
                  </a:lnTo>
                  <a:lnTo>
                    <a:pt x="98454" y="591565"/>
                  </a:lnTo>
                  <a:lnTo>
                    <a:pt x="98454" y="650781"/>
                  </a:lnTo>
                  <a:lnTo>
                    <a:pt x="98454" y="709998"/>
                  </a:lnTo>
                  <a:lnTo>
                    <a:pt x="132669" y="709998"/>
                  </a:lnTo>
                  <a:lnTo>
                    <a:pt x="132669" y="769094"/>
                  </a:lnTo>
                  <a:lnTo>
                    <a:pt x="132669" y="828311"/>
                  </a:lnTo>
                  <a:lnTo>
                    <a:pt x="135659" y="828311"/>
                  </a:lnTo>
                  <a:lnTo>
                    <a:pt x="135659" y="887407"/>
                  </a:lnTo>
                  <a:lnTo>
                    <a:pt x="135659" y="946624"/>
                  </a:lnTo>
                  <a:lnTo>
                    <a:pt x="136975" y="946624"/>
                  </a:lnTo>
                  <a:lnTo>
                    <a:pt x="136975" y="1005720"/>
                  </a:lnTo>
                  <a:lnTo>
                    <a:pt x="136975" y="1064937"/>
                  </a:lnTo>
                  <a:lnTo>
                    <a:pt x="83142" y="1064937"/>
                  </a:lnTo>
                  <a:lnTo>
                    <a:pt x="83142" y="1124153"/>
                  </a:lnTo>
                  <a:lnTo>
                    <a:pt x="83142" y="1183250"/>
                  </a:lnTo>
                  <a:lnTo>
                    <a:pt x="42110" y="1183250"/>
                  </a:lnTo>
                  <a:lnTo>
                    <a:pt x="42110" y="1242466"/>
                  </a:lnTo>
                  <a:lnTo>
                    <a:pt x="42110" y="1301563"/>
                  </a:lnTo>
                  <a:lnTo>
                    <a:pt x="15073" y="1301563"/>
                  </a:lnTo>
                  <a:lnTo>
                    <a:pt x="15073" y="1360779"/>
                  </a:lnTo>
                  <a:lnTo>
                    <a:pt x="15073" y="1419876"/>
                  </a:lnTo>
                  <a:lnTo>
                    <a:pt x="6699" y="1419876"/>
                  </a:lnTo>
                  <a:lnTo>
                    <a:pt x="6699" y="1479092"/>
                  </a:lnTo>
                  <a:lnTo>
                    <a:pt x="6699" y="1538189"/>
                  </a:lnTo>
                  <a:lnTo>
                    <a:pt x="2512" y="1538189"/>
                  </a:lnTo>
                  <a:lnTo>
                    <a:pt x="2512" y="1597405"/>
                  </a:lnTo>
                  <a:lnTo>
                    <a:pt x="2512" y="1656622"/>
                  </a:lnTo>
                  <a:lnTo>
                    <a:pt x="0" y="1656622"/>
                  </a:lnTo>
                  <a:lnTo>
                    <a:pt x="0" y="1597405"/>
                  </a:lnTo>
                  <a:lnTo>
                    <a:pt x="0" y="1538189"/>
                  </a:lnTo>
                  <a:lnTo>
                    <a:pt x="0" y="1479092"/>
                  </a:lnTo>
                  <a:lnTo>
                    <a:pt x="0" y="1419876"/>
                  </a:lnTo>
                  <a:lnTo>
                    <a:pt x="0" y="1360779"/>
                  </a:lnTo>
                  <a:lnTo>
                    <a:pt x="0" y="1301563"/>
                  </a:lnTo>
                  <a:lnTo>
                    <a:pt x="0" y="1242466"/>
                  </a:lnTo>
                  <a:lnTo>
                    <a:pt x="0" y="1183250"/>
                  </a:lnTo>
                  <a:lnTo>
                    <a:pt x="0" y="1124153"/>
                  </a:lnTo>
                  <a:lnTo>
                    <a:pt x="0" y="1064937"/>
                  </a:lnTo>
                  <a:lnTo>
                    <a:pt x="0" y="1005720"/>
                  </a:lnTo>
                  <a:lnTo>
                    <a:pt x="0" y="946624"/>
                  </a:lnTo>
                  <a:lnTo>
                    <a:pt x="0" y="887407"/>
                  </a:lnTo>
                  <a:lnTo>
                    <a:pt x="0" y="828311"/>
                  </a:lnTo>
                  <a:lnTo>
                    <a:pt x="0" y="769094"/>
                  </a:lnTo>
                  <a:lnTo>
                    <a:pt x="0" y="709998"/>
                  </a:lnTo>
                  <a:lnTo>
                    <a:pt x="0" y="650781"/>
                  </a:lnTo>
                  <a:lnTo>
                    <a:pt x="0" y="591565"/>
                  </a:lnTo>
                  <a:lnTo>
                    <a:pt x="0" y="532468"/>
                  </a:lnTo>
                  <a:lnTo>
                    <a:pt x="0" y="473252"/>
                  </a:lnTo>
                  <a:lnTo>
                    <a:pt x="0" y="414155"/>
                  </a:lnTo>
                  <a:lnTo>
                    <a:pt x="0" y="354939"/>
                  </a:lnTo>
                  <a:lnTo>
                    <a:pt x="0" y="295842"/>
                  </a:lnTo>
                  <a:lnTo>
                    <a:pt x="0" y="236626"/>
                  </a:lnTo>
                  <a:lnTo>
                    <a:pt x="0" y="177529"/>
                  </a:lnTo>
                  <a:lnTo>
                    <a:pt x="0" y="118313"/>
                  </a:lnTo>
                  <a:lnTo>
                    <a:pt x="0" y="59097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6A6A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2" name="Shape 4456">
              <a:extLst>
                <a:ext uri="{FF2B5EF4-FFF2-40B4-BE49-F238E27FC236}">
                  <a16:creationId xmlns:a16="http://schemas.microsoft.com/office/drawing/2014/main" id="{6F8F232D-D158-EC1D-DCC7-74D60AE92C28}"/>
                </a:ext>
              </a:extLst>
            </p:cNvPr>
            <p:cNvSpPr/>
            <p:nvPr/>
          </p:nvSpPr>
          <p:spPr>
            <a:xfrm>
              <a:off x="3373847" y="533185"/>
              <a:ext cx="145947" cy="1651358"/>
            </a:xfrm>
            <a:custGeom>
              <a:avLst/>
              <a:gdLst/>
              <a:ahLst/>
              <a:cxnLst/>
              <a:rect l="0" t="0" r="0" b="0"/>
              <a:pathLst>
                <a:path w="145947" h="1651358">
                  <a:moveTo>
                    <a:pt x="0" y="0"/>
                  </a:moveTo>
                  <a:lnTo>
                    <a:pt x="598" y="0"/>
                  </a:lnTo>
                  <a:lnTo>
                    <a:pt x="598" y="58977"/>
                  </a:lnTo>
                  <a:lnTo>
                    <a:pt x="598" y="117954"/>
                  </a:lnTo>
                  <a:lnTo>
                    <a:pt x="5383" y="117954"/>
                  </a:lnTo>
                  <a:lnTo>
                    <a:pt x="5383" y="176931"/>
                  </a:lnTo>
                  <a:lnTo>
                    <a:pt x="5383" y="235908"/>
                  </a:lnTo>
                  <a:lnTo>
                    <a:pt x="11125" y="235908"/>
                  </a:lnTo>
                  <a:lnTo>
                    <a:pt x="11125" y="294885"/>
                  </a:lnTo>
                  <a:lnTo>
                    <a:pt x="11125" y="353863"/>
                  </a:lnTo>
                  <a:lnTo>
                    <a:pt x="27275" y="353863"/>
                  </a:lnTo>
                  <a:lnTo>
                    <a:pt x="27275" y="412839"/>
                  </a:lnTo>
                  <a:lnTo>
                    <a:pt x="27275" y="471817"/>
                  </a:lnTo>
                  <a:lnTo>
                    <a:pt x="67111" y="471817"/>
                  </a:lnTo>
                  <a:lnTo>
                    <a:pt x="67111" y="530794"/>
                  </a:lnTo>
                  <a:lnTo>
                    <a:pt x="67111" y="589771"/>
                  </a:lnTo>
                  <a:lnTo>
                    <a:pt x="102043" y="589771"/>
                  </a:lnTo>
                  <a:lnTo>
                    <a:pt x="102043" y="648748"/>
                  </a:lnTo>
                  <a:lnTo>
                    <a:pt x="102043" y="707725"/>
                  </a:lnTo>
                  <a:lnTo>
                    <a:pt x="127405" y="707725"/>
                  </a:lnTo>
                  <a:lnTo>
                    <a:pt x="127405" y="766702"/>
                  </a:lnTo>
                  <a:lnTo>
                    <a:pt x="127405" y="825679"/>
                  </a:lnTo>
                  <a:lnTo>
                    <a:pt x="145947" y="825679"/>
                  </a:lnTo>
                  <a:lnTo>
                    <a:pt x="145947" y="884656"/>
                  </a:lnTo>
                  <a:lnTo>
                    <a:pt x="145947" y="943633"/>
                  </a:lnTo>
                  <a:lnTo>
                    <a:pt x="133745" y="943633"/>
                  </a:lnTo>
                  <a:lnTo>
                    <a:pt x="133745" y="1002610"/>
                  </a:lnTo>
                  <a:lnTo>
                    <a:pt x="133745" y="1061587"/>
                  </a:lnTo>
                  <a:lnTo>
                    <a:pt x="87807" y="1061587"/>
                  </a:lnTo>
                  <a:lnTo>
                    <a:pt x="87807" y="1120564"/>
                  </a:lnTo>
                  <a:lnTo>
                    <a:pt x="87807" y="1179541"/>
                  </a:lnTo>
                  <a:lnTo>
                    <a:pt x="32419" y="1179541"/>
                  </a:lnTo>
                  <a:lnTo>
                    <a:pt x="32419" y="1238518"/>
                  </a:lnTo>
                  <a:lnTo>
                    <a:pt x="32419" y="1297495"/>
                  </a:lnTo>
                  <a:lnTo>
                    <a:pt x="12681" y="1297495"/>
                  </a:lnTo>
                  <a:lnTo>
                    <a:pt x="12681" y="1356472"/>
                  </a:lnTo>
                  <a:lnTo>
                    <a:pt x="12681" y="1415450"/>
                  </a:lnTo>
                  <a:lnTo>
                    <a:pt x="7058" y="1415450"/>
                  </a:lnTo>
                  <a:lnTo>
                    <a:pt x="7058" y="1474427"/>
                  </a:lnTo>
                  <a:lnTo>
                    <a:pt x="7058" y="1533404"/>
                  </a:lnTo>
                  <a:lnTo>
                    <a:pt x="1794" y="1533404"/>
                  </a:lnTo>
                  <a:lnTo>
                    <a:pt x="1794" y="1592381"/>
                  </a:lnTo>
                  <a:lnTo>
                    <a:pt x="1794" y="1651358"/>
                  </a:lnTo>
                  <a:lnTo>
                    <a:pt x="0" y="1651358"/>
                  </a:lnTo>
                  <a:lnTo>
                    <a:pt x="0" y="1592381"/>
                  </a:lnTo>
                  <a:lnTo>
                    <a:pt x="0" y="1533404"/>
                  </a:lnTo>
                  <a:lnTo>
                    <a:pt x="0" y="1474427"/>
                  </a:lnTo>
                  <a:lnTo>
                    <a:pt x="0" y="1415450"/>
                  </a:lnTo>
                  <a:lnTo>
                    <a:pt x="0" y="1356472"/>
                  </a:lnTo>
                  <a:lnTo>
                    <a:pt x="0" y="1297495"/>
                  </a:lnTo>
                  <a:lnTo>
                    <a:pt x="0" y="1238518"/>
                  </a:lnTo>
                  <a:lnTo>
                    <a:pt x="0" y="1179541"/>
                  </a:lnTo>
                  <a:lnTo>
                    <a:pt x="0" y="1120564"/>
                  </a:lnTo>
                  <a:lnTo>
                    <a:pt x="0" y="1061587"/>
                  </a:lnTo>
                  <a:lnTo>
                    <a:pt x="0" y="1002610"/>
                  </a:lnTo>
                  <a:lnTo>
                    <a:pt x="0" y="943633"/>
                  </a:lnTo>
                  <a:lnTo>
                    <a:pt x="0" y="884656"/>
                  </a:lnTo>
                  <a:lnTo>
                    <a:pt x="0" y="825679"/>
                  </a:lnTo>
                  <a:lnTo>
                    <a:pt x="0" y="766702"/>
                  </a:lnTo>
                  <a:lnTo>
                    <a:pt x="0" y="707725"/>
                  </a:lnTo>
                  <a:lnTo>
                    <a:pt x="0" y="648748"/>
                  </a:lnTo>
                  <a:lnTo>
                    <a:pt x="0" y="589771"/>
                  </a:lnTo>
                  <a:lnTo>
                    <a:pt x="0" y="530794"/>
                  </a:lnTo>
                  <a:lnTo>
                    <a:pt x="0" y="471817"/>
                  </a:lnTo>
                  <a:lnTo>
                    <a:pt x="0" y="412839"/>
                  </a:lnTo>
                  <a:lnTo>
                    <a:pt x="0" y="353863"/>
                  </a:lnTo>
                  <a:lnTo>
                    <a:pt x="0" y="294885"/>
                  </a:lnTo>
                  <a:lnTo>
                    <a:pt x="0" y="235908"/>
                  </a:lnTo>
                  <a:lnTo>
                    <a:pt x="0" y="176931"/>
                  </a:lnTo>
                  <a:lnTo>
                    <a:pt x="0" y="117954"/>
                  </a:lnTo>
                  <a:lnTo>
                    <a:pt x="0" y="58977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6A6A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3" name="Shape 4457">
              <a:extLst>
                <a:ext uri="{FF2B5EF4-FFF2-40B4-BE49-F238E27FC236}">
                  <a16:creationId xmlns:a16="http://schemas.microsoft.com/office/drawing/2014/main" id="{73C985FC-F1C0-B1AD-F3EB-163FB86B30E7}"/>
                </a:ext>
              </a:extLst>
            </p:cNvPr>
            <p:cNvSpPr/>
            <p:nvPr/>
          </p:nvSpPr>
          <p:spPr>
            <a:xfrm>
              <a:off x="3201940" y="520026"/>
              <a:ext cx="141401" cy="1628868"/>
            </a:xfrm>
            <a:custGeom>
              <a:avLst/>
              <a:gdLst/>
              <a:ahLst/>
              <a:cxnLst/>
              <a:rect l="0" t="0" r="0" b="0"/>
              <a:pathLst>
                <a:path w="141401" h="1628868">
                  <a:moveTo>
                    <a:pt x="0" y="0"/>
                  </a:moveTo>
                  <a:lnTo>
                    <a:pt x="1436" y="0"/>
                  </a:lnTo>
                  <a:lnTo>
                    <a:pt x="1436" y="58140"/>
                  </a:lnTo>
                  <a:lnTo>
                    <a:pt x="1436" y="116399"/>
                  </a:lnTo>
                  <a:lnTo>
                    <a:pt x="3828" y="116399"/>
                  </a:lnTo>
                  <a:lnTo>
                    <a:pt x="3828" y="174539"/>
                  </a:lnTo>
                  <a:lnTo>
                    <a:pt x="3828" y="232678"/>
                  </a:lnTo>
                  <a:lnTo>
                    <a:pt x="12202" y="232678"/>
                  </a:lnTo>
                  <a:lnTo>
                    <a:pt x="12202" y="290818"/>
                  </a:lnTo>
                  <a:lnTo>
                    <a:pt x="12202" y="349077"/>
                  </a:lnTo>
                  <a:lnTo>
                    <a:pt x="32420" y="349077"/>
                  </a:lnTo>
                  <a:lnTo>
                    <a:pt x="32420" y="407217"/>
                  </a:lnTo>
                  <a:lnTo>
                    <a:pt x="32420" y="465357"/>
                  </a:lnTo>
                  <a:lnTo>
                    <a:pt x="62088" y="465357"/>
                  </a:lnTo>
                  <a:lnTo>
                    <a:pt x="62088" y="523496"/>
                  </a:lnTo>
                  <a:lnTo>
                    <a:pt x="62088" y="581756"/>
                  </a:lnTo>
                  <a:lnTo>
                    <a:pt x="105273" y="581756"/>
                  </a:lnTo>
                  <a:lnTo>
                    <a:pt x="105273" y="639895"/>
                  </a:lnTo>
                  <a:lnTo>
                    <a:pt x="105273" y="698035"/>
                  </a:lnTo>
                  <a:lnTo>
                    <a:pt x="121544" y="698035"/>
                  </a:lnTo>
                  <a:lnTo>
                    <a:pt x="121544" y="756294"/>
                  </a:lnTo>
                  <a:lnTo>
                    <a:pt x="121544" y="814434"/>
                  </a:lnTo>
                  <a:lnTo>
                    <a:pt x="141401" y="814434"/>
                  </a:lnTo>
                  <a:lnTo>
                    <a:pt x="141401" y="872574"/>
                  </a:lnTo>
                  <a:lnTo>
                    <a:pt x="141401" y="930713"/>
                  </a:lnTo>
                  <a:lnTo>
                    <a:pt x="134941" y="930713"/>
                  </a:lnTo>
                  <a:lnTo>
                    <a:pt x="134941" y="988973"/>
                  </a:lnTo>
                  <a:lnTo>
                    <a:pt x="134941" y="1047112"/>
                  </a:lnTo>
                  <a:lnTo>
                    <a:pt x="94149" y="1047112"/>
                  </a:lnTo>
                  <a:lnTo>
                    <a:pt x="94149" y="1105252"/>
                  </a:lnTo>
                  <a:lnTo>
                    <a:pt x="94149" y="1163391"/>
                  </a:lnTo>
                  <a:lnTo>
                    <a:pt x="38521" y="1163391"/>
                  </a:lnTo>
                  <a:lnTo>
                    <a:pt x="38521" y="1221651"/>
                  </a:lnTo>
                  <a:lnTo>
                    <a:pt x="38521" y="1279791"/>
                  </a:lnTo>
                  <a:lnTo>
                    <a:pt x="14834" y="1279791"/>
                  </a:lnTo>
                  <a:lnTo>
                    <a:pt x="14834" y="1337930"/>
                  </a:lnTo>
                  <a:lnTo>
                    <a:pt x="14834" y="1396070"/>
                  </a:lnTo>
                  <a:lnTo>
                    <a:pt x="7776" y="1396070"/>
                  </a:lnTo>
                  <a:lnTo>
                    <a:pt x="7776" y="1454329"/>
                  </a:lnTo>
                  <a:lnTo>
                    <a:pt x="7776" y="1512469"/>
                  </a:lnTo>
                  <a:lnTo>
                    <a:pt x="2512" y="1512469"/>
                  </a:lnTo>
                  <a:lnTo>
                    <a:pt x="2512" y="1570608"/>
                  </a:lnTo>
                  <a:lnTo>
                    <a:pt x="2512" y="1628868"/>
                  </a:lnTo>
                  <a:lnTo>
                    <a:pt x="0" y="1628868"/>
                  </a:lnTo>
                  <a:lnTo>
                    <a:pt x="0" y="1570608"/>
                  </a:lnTo>
                  <a:lnTo>
                    <a:pt x="0" y="1512469"/>
                  </a:lnTo>
                  <a:lnTo>
                    <a:pt x="0" y="1454329"/>
                  </a:lnTo>
                  <a:lnTo>
                    <a:pt x="0" y="1396070"/>
                  </a:lnTo>
                  <a:lnTo>
                    <a:pt x="0" y="1337930"/>
                  </a:lnTo>
                  <a:lnTo>
                    <a:pt x="0" y="1279791"/>
                  </a:lnTo>
                  <a:lnTo>
                    <a:pt x="0" y="1221651"/>
                  </a:lnTo>
                  <a:lnTo>
                    <a:pt x="0" y="1163391"/>
                  </a:lnTo>
                  <a:lnTo>
                    <a:pt x="0" y="1105252"/>
                  </a:lnTo>
                  <a:lnTo>
                    <a:pt x="0" y="1047112"/>
                  </a:lnTo>
                  <a:lnTo>
                    <a:pt x="0" y="988973"/>
                  </a:lnTo>
                  <a:lnTo>
                    <a:pt x="0" y="930713"/>
                  </a:lnTo>
                  <a:lnTo>
                    <a:pt x="0" y="872574"/>
                  </a:lnTo>
                  <a:lnTo>
                    <a:pt x="0" y="814434"/>
                  </a:lnTo>
                  <a:lnTo>
                    <a:pt x="0" y="756294"/>
                  </a:lnTo>
                  <a:lnTo>
                    <a:pt x="0" y="698035"/>
                  </a:lnTo>
                  <a:lnTo>
                    <a:pt x="0" y="639895"/>
                  </a:lnTo>
                  <a:lnTo>
                    <a:pt x="0" y="581756"/>
                  </a:lnTo>
                  <a:lnTo>
                    <a:pt x="0" y="523496"/>
                  </a:lnTo>
                  <a:lnTo>
                    <a:pt x="0" y="465357"/>
                  </a:lnTo>
                  <a:lnTo>
                    <a:pt x="0" y="407217"/>
                  </a:lnTo>
                  <a:lnTo>
                    <a:pt x="0" y="349077"/>
                  </a:lnTo>
                  <a:lnTo>
                    <a:pt x="0" y="290818"/>
                  </a:lnTo>
                  <a:lnTo>
                    <a:pt x="0" y="232678"/>
                  </a:lnTo>
                  <a:lnTo>
                    <a:pt x="0" y="174539"/>
                  </a:lnTo>
                  <a:lnTo>
                    <a:pt x="0" y="116399"/>
                  </a:lnTo>
                  <a:lnTo>
                    <a:pt x="0" y="58140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6A6A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4" name="Shape 4458">
              <a:extLst>
                <a:ext uri="{FF2B5EF4-FFF2-40B4-BE49-F238E27FC236}">
                  <a16:creationId xmlns:a16="http://schemas.microsoft.com/office/drawing/2014/main" id="{3801B098-2D97-F1C6-E3A3-022A0721F66C}"/>
                </a:ext>
              </a:extLst>
            </p:cNvPr>
            <p:cNvSpPr/>
            <p:nvPr/>
          </p:nvSpPr>
          <p:spPr>
            <a:xfrm>
              <a:off x="3545754" y="820055"/>
              <a:ext cx="0" cy="961458"/>
            </a:xfrm>
            <a:custGeom>
              <a:avLst/>
              <a:gdLst/>
              <a:ahLst/>
              <a:cxnLst/>
              <a:rect l="0" t="0" r="0" b="0"/>
              <a:pathLst>
                <a:path h="961458">
                  <a:moveTo>
                    <a:pt x="0" y="961458"/>
                  </a:moveTo>
                  <a:lnTo>
                    <a:pt x="0" y="0"/>
                  </a:lnTo>
                </a:path>
              </a:pathLst>
            </a:custGeom>
            <a:ln w="1531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5" name="Shape 4459">
              <a:extLst>
                <a:ext uri="{FF2B5EF4-FFF2-40B4-BE49-F238E27FC236}">
                  <a16:creationId xmlns:a16="http://schemas.microsoft.com/office/drawing/2014/main" id="{EED0BD1D-3732-E0C7-3DC6-1959823AC73B}"/>
                </a:ext>
              </a:extLst>
            </p:cNvPr>
            <p:cNvSpPr/>
            <p:nvPr/>
          </p:nvSpPr>
          <p:spPr>
            <a:xfrm>
              <a:off x="3201940" y="876879"/>
              <a:ext cx="0" cy="948299"/>
            </a:xfrm>
            <a:custGeom>
              <a:avLst/>
              <a:gdLst/>
              <a:ahLst/>
              <a:cxnLst/>
              <a:rect l="0" t="0" r="0" b="0"/>
              <a:pathLst>
                <a:path h="948299">
                  <a:moveTo>
                    <a:pt x="0" y="948299"/>
                  </a:moveTo>
                  <a:lnTo>
                    <a:pt x="0" y="0"/>
                  </a:lnTo>
                </a:path>
              </a:pathLst>
            </a:custGeom>
            <a:ln w="1531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6" name="Shape 4460">
              <a:extLst>
                <a:ext uri="{FF2B5EF4-FFF2-40B4-BE49-F238E27FC236}">
                  <a16:creationId xmlns:a16="http://schemas.microsoft.com/office/drawing/2014/main" id="{8E4023BF-A409-F839-82FC-15211232EA49}"/>
                </a:ext>
              </a:extLst>
            </p:cNvPr>
            <p:cNvSpPr/>
            <p:nvPr/>
          </p:nvSpPr>
          <p:spPr>
            <a:xfrm>
              <a:off x="3373847" y="907743"/>
              <a:ext cx="0" cy="947581"/>
            </a:xfrm>
            <a:custGeom>
              <a:avLst/>
              <a:gdLst/>
              <a:ahLst/>
              <a:cxnLst/>
              <a:rect l="0" t="0" r="0" b="0"/>
              <a:pathLst>
                <a:path h="947581">
                  <a:moveTo>
                    <a:pt x="0" y="947581"/>
                  </a:moveTo>
                  <a:lnTo>
                    <a:pt x="0" y="0"/>
                  </a:lnTo>
                </a:path>
              </a:pathLst>
            </a:custGeom>
            <a:ln w="1531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7" name="Shape 4461">
              <a:extLst>
                <a:ext uri="{FF2B5EF4-FFF2-40B4-BE49-F238E27FC236}">
                  <a16:creationId xmlns:a16="http://schemas.microsoft.com/office/drawing/2014/main" id="{2B0F33D3-3D4F-5DE6-E07D-CB604E4BD269}"/>
                </a:ext>
              </a:extLst>
            </p:cNvPr>
            <p:cNvSpPr/>
            <p:nvPr/>
          </p:nvSpPr>
          <p:spPr>
            <a:xfrm>
              <a:off x="3717660" y="960380"/>
              <a:ext cx="0" cy="940882"/>
            </a:xfrm>
            <a:custGeom>
              <a:avLst/>
              <a:gdLst/>
              <a:ahLst/>
              <a:cxnLst/>
              <a:rect l="0" t="0" r="0" b="0"/>
              <a:pathLst>
                <a:path h="940882">
                  <a:moveTo>
                    <a:pt x="0" y="940882"/>
                  </a:moveTo>
                  <a:lnTo>
                    <a:pt x="0" y="0"/>
                  </a:lnTo>
                </a:path>
              </a:pathLst>
            </a:custGeom>
            <a:ln w="1531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8" name="Shape 4462">
              <a:extLst>
                <a:ext uri="{FF2B5EF4-FFF2-40B4-BE49-F238E27FC236}">
                  <a16:creationId xmlns:a16="http://schemas.microsoft.com/office/drawing/2014/main" id="{024F3A8C-98EF-05DD-9B08-426BAFEB3D0E}"/>
                </a:ext>
              </a:extLst>
            </p:cNvPr>
            <p:cNvSpPr/>
            <p:nvPr/>
          </p:nvSpPr>
          <p:spPr>
            <a:xfrm>
              <a:off x="4233381" y="995312"/>
              <a:ext cx="0" cy="938010"/>
            </a:xfrm>
            <a:custGeom>
              <a:avLst/>
              <a:gdLst/>
              <a:ahLst/>
              <a:cxnLst/>
              <a:rect l="0" t="0" r="0" b="0"/>
              <a:pathLst>
                <a:path h="938010">
                  <a:moveTo>
                    <a:pt x="0" y="938010"/>
                  </a:moveTo>
                  <a:lnTo>
                    <a:pt x="0" y="0"/>
                  </a:lnTo>
                </a:path>
              </a:pathLst>
            </a:custGeom>
            <a:ln w="1531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9" name="Shape 4463">
              <a:extLst>
                <a:ext uri="{FF2B5EF4-FFF2-40B4-BE49-F238E27FC236}">
                  <a16:creationId xmlns:a16="http://schemas.microsoft.com/office/drawing/2014/main" id="{3862E603-362B-E4CB-7BF8-74DE97BA9D13}"/>
                </a:ext>
              </a:extLst>
            </p:cNvPr>
            <p:cNvSpPr/>
            <p:nvPr/>
          </p:nvSpPr>
          <p:spPr>
            <a:xfrm>
              <a:off x="3889567" y="1005959"/>
              <a:ext cx="0" cy="902361"/>
            </a:xfrm>
            <a:custGeom>
              <a:avLst/>
              <a:gdLst/>
              <a:ahLst/>
              <a:cxnLst/>
              <a:rect l="0" t="0" r="0" b="0"/>
              <a:pathLst>
                <a:path h="902361">
                  <a:moveTo>
                    <a:pt x="0" y="902361"/>
                  </a:moveTo>
                  <a:lnTo>
                    <a:pt x="0" y="0"/>
                  </a:lnTo>
                </a:path>
              </a:pathLst>
            </a:custGeom>
            <a:ln w="1531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0" name="Shape 4464">
              <a:extLst>
                <a:ext uri="{FF2B5EF4-FFF2-40B4-BE49-F238E27FC236}">
                  <a16:creationId xmlns:a16="http://schemas.microsoft.com/office/drawing/2014/main" id="{5E03A0BB-FBC6-D2AA-C93B-4133FA0B446A}"/>
                </a:ext>
              </a:extLst>
            </p:cNvPr>
            <p:cNvSpPr/>
            <p:nvPr/>
          </p:nvSpPr>
          <p:spPr>
            <a:xfrm>
              <a:off x="4061474" y="1104413"/>
              <a:ext cx="0" cy="902242"/>
            </a:xfrm>
            <a:custGeom>
              <a:avLst/>
              <a:gdLst/>
              <a:ahLst/>
              <a:cxnLst/>
              <a:rect l="0" t="0" r="0" b="0"/>
              <a:pathLst>
                <a:path h="902242">
                  <a:moveTo>
                    <a:pt x="0" y="902242"/>
                  </a:moveTo>
                  <a:lnTo>
                    <a:pt x="0" y="0"/>
                  </a:lnTo>
                </a:path>
              </a:pathLst>
            </a:custGeom>
            <a:ln w="1531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1" name="Shape 4465">
              <a:extLst>
                <a:ext uri="{FF2B5EF4-FFF2-40B4-BE49-F238E27FC236}">
                  <a16:creationId xmlns:a16="http://schemas.microsoft.com/office/drawing/2014/main" id="{4B408628-8A20-D52A-0754-31190E92BB35}"/>
                </a:ext>
              </a:extLst>
            </p:cNvPr>
            <p:cNvSpPr/>
            <p:nvPr/>
          </p:nvSpPr>
          <p:spPr>
            <a:xfrm>
              <a:off x="3545754" y="1000934"/>
              <a:ext cx="0" cy="620396"/>
            </a:xfrm>
            <a:custGeom>
              <a:avLst/>
              <a:gdLst/>
              <a:ahLst/>
              <a:cxnLst/>
              <a:rect l="0" t="0" r="0" b="0"/>
              <a:pathLst>
                <a:path h="620396">
                  <a:moveTo>
                    <a:pt x="0" y="620396"/>
                  </a:moveTo>
                  <a:lnTo>
                    <a:pt x="0" y="0"/>
                  </a:lnTo>
                </a:path>
              </a:pathLst>
            </a:custGeom>
            <a:ln w="35769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2" name="Shape 4466">
              <a:extLst>
                <a:ext uri="{FF2B5EF4-FFF2-40B4-BE49-F238E27FC236}">
                  <a16:creationId xmlns:a16="http://schemas.microsoft.com/office/drawing/2014/main" id="{7E66A41A-4EEE-366C-D193-669A6BD0405B}"/>
                </a:ext>
              </a:extLst>
            </p:cNvPr>
            <p:cNvSpPr/>
            <p:nvPr/>
          </p:nvSpPr>
          <p:spPr>
            <a:xfrm>
              <a:off x="3717660" y="1123554"/>
              <a:ext cx="0" cy="612859"/>
            </a:xfrm>
            <a:custGeom>
              <a:avLst/>
              <a:gdLst/>
              <a:ahLst/>
              <a:cxnLst/>
              <a:rect l="0" t="0" r="0" b="0"/>
              <a:pathLst>
                <a:path h="612859">
                  <a:moveTo>
                    <a:pt x="0" y="612859"/>
                  </a:moveTo>
                  <a:lnTo>
                    <a:pt x="0" y="0"/>
                  </a:lnTo>
                </a:path>
              </a:pathLst>
            </a:custGeom>
            <a:ln w="35769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3" name="Shape 4467">
              <a:extLst>
                <a:ext uri="{FF2B5EF4-FFF2-40B4-BE49-F238E27FC236}">
                  <a16:creationId xmlns:a16="http://schemas.microsoft.com/office/drawing/2014/main" id="{48144940-9FDD-661D-64E5-F045E79D4443}"/>
                </a:ext>
              </a:extLst>
            </p:cNvPr>
            <p:cNvSpPr/>
            <p:nvPr/>
          </p:nvSpPr>
          <p:spPr>
            <a:xfrm>
              <a:off x="3373847" y="1071037"/>
              <a:ext cx="0" cy="603887"/>
            </a:xfrm>
            <a:custGeom>
              <a:avLst/>
              <a:gdLst/>
              <a:ahLst/>
              <a:cxnLst/>
              <a:rect l="0" t="0" r="0" b="0"/>
              <a:pathLst>
                <a:path h="603887">
                  <a:moveTo>
                    <a:pt x="0" y="603887"/>
                  </a:moveTo>
                  <a:lnTo>
                    <a:pt x="0" y="0"/>
                  </a:lnTo>
                </a:path>
              </a:pathLst>
            </a:custGeom>
            <a:ln w="35769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4" name="Shape 4468">
              <a:extLst>
                <a:ext uri="{FF2B5EF4-FFF2-40B4-BE49-F238E27FC236}">
                  <a16:creationId xmlns:a16="http://schemas.microsoft.com/office/drawing/2014/main" id="{14FE7D4D-2AC3-D373-BA37-9D4BF79D847D}"/>
                </a:ext>
              </a:extLst>
            </p:cNvPr>
            <p:cNvSpPr/>
            <p:nvPr/>
          </p:nvSpPr>
          <p:spPr>
            <a:xfrm>
              <a:off x="3201940" y="1058476"/>
              <a:ext cx="0" cy="600657"/>
            </a:xfrm>
            <a:custGeom>
              <a:avLst/>
              <a:gdLst/>
              <a:ahLst/>
              <a:cxnLst/>
              <a:rect l="0" t="0" r="0" b="0"/>
              <a:pathLst>
                <a:path h="600657">
                  <a:moveTo>
                    <a:pt x="0" y="600657"/>
                  </a:moveTo>
                  <a:lnTo>
                    <a:pt x="0" y="0"/>
                  </a:lnTo>
                </a:path>
              </a:pathLst>
            </a:custGeom>
            <a:ln w="35769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5" name="Shape 4469">
              <a:extLst>
                <a:ext uri="{FF2B5EF4-FFF2-40B4-BE49-F238E27FC236}">
                  <a16:creationId xmlns:a16="http://schemas.microsoft.com/office/drawing/2014/main" id="{B628780F-15E8-9000-4D1E-E63E157B4E05}"/>
                </a:ext>
              </a:extLst>
            </p:cNvPr>
            <p:cNvSpPr/>
            <p:nvPr/>
          </p:nvSpPr>
          <p:spPr>
            <a:xfrm>
              <a:off x="3889567" y="1167697"/>
              <a:ext cx="0" cy="596230"/>
            </a:xfrm>
            <a:custGeom>
              <a:avLst/>
              <a:gdLst/>
              <a:ahLst/>
              <a:cxnLst/>
              <a:rect l="0" t="0" r="0" b="0"/>
              <a:pathLst>
                <a:path h="596230">
                  <a:moveTo>
                    <a:pt x="0" y="596230"/>
                  </a:moveTo>
                  <a:lnTo>
                    <a:pt x="0" y="0"/>
                  </a:lnTo>
                </a:path>
              </a:pathLst>
            </a:custGeom>
            <a:ln w="35769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6" name="Shape 4470">
              <a:extLst>
                <a:ext uri="{FF2B5EF4-FFF2-40B4-BE49-F238E27FC236}">
                  <a16:creationId xmlns:a16="http://schemas.microsoft.com/office/drawing/2014/main" id="{75C295B5-2297-81F2-8056-CFFEDD0DD080}"/>
                </a:ext>
              </a:extLst>
            </p:cNvPr>
            <p:cNvSpPr/>
            <p:nvPr/>
          </p:nvSpPr>
          <p:spPr>
            <a:xfrm>
              <a:off x="4061474" y="1257539"/>
              <a:ext cx="0" cy="594676"/>
            </a:xfrm>
            <a:custGeom>
              <a:avLst/>
              <a:gdLst/>
              <a:ahLst/>
              <a:cxnLst/>
              <a:rect l="0" t="0" r="0" b="0"/>
              <a:pathLst>
                <a:path h="594676">
                  <a:moveTo>
                    <a:pt x="0" y="594676"/>
                  </a:moveTo>
                  <a:lnTo>
                    <a:pt x="0" y="0"/>
                  </a:lnTo>
                </a:path>
              </a:pathLst>
            </a:custGeom>
            <a:ln w="35769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7" name="Shape 4471">
              <a:extLst>
                <a:ext uri="{FF2B5EF4-FFF2-40B4-BE49-F238E27FC236}">
                  <a16:creationId xmlns:a16="http://schemas.microsoft.com/office/drawing/2014/main" id="{058C3DFC-FBDF-2946-9B1C-64B051AA822D}"/>
                </a:ext>
              </a:extLst>
            </p:cNvPr>
            <p:cNvSpPr/>
            <p:nvPr/>
          </p:nvSpPr>
          <p:spPr>
            <a:xfrm>
              <a:off x="4233381" y="1164946"/>
              <a:ext cx="0" cy="593359"/>
            </a:xfrm>
            <a:custGeom>
              <a:avLst/>
              <a:gdLst/>
              <a:ahLst/>
              <a:cxnLst/>
              <a:rect l="0" t="0" r="0" b="0"/>
              <a:pathLst>
                <a:path h="593359">
                  <a:moveTo>
                    <a:pt x="0" y="593359"/>
                  </a:moveTo>
                  <a:lnTo>
                    <a:pt x="0" y="0"/>
                  </a:lnTo>
                </a:path>
              </a:pathLst>
            </a:custGeom>
            <a:ln w="35769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8" name="Shape 4472">
              <a:extLst>
                <a:ext uri="{FF2B5EF4-FFF2-40B4-BE49-F238E27FC236}">
                  <a16:creationId xmlns:a16="http://schemas.microsoft.com/office/drawing/2014/main" id="{903059D1-AF3D-46F5-9C0B-9365E75D8568}"/>
                </a:ext>
              </a:extLst>
            </p:cNvPr>
            <p:cNvSpPr/>
            <p:nvPr/>
          </p:nvSpPr>
          <p:spPr>
            <a:xfrm>
              <a:off x="3525656" y="1292829"/>
              <a:ext cx="40195" cy="40195"/>
            </a:xfrm>
            <a:custGeom>
              <a:avLst/>
              <a:gdLst/>
              <a:ahLst/>
              <a:cxnLst/>
              <a:rect l="0" t="0" r="0" b="0"/>
              <a:pathLst>
                <a:path w="40195" h="40195">
                  <a:moveTo>
                    <a:pt x="20098" y="0"/>
                  </a:moveTo>
                  <a:cubicBezTo>
                    <a:pt x="31104" y="0"/>
                    <a:pt x="40195" y="8972"/>
                    <a:pt x="40195" y="20098"/>
                  </a:cubicBezTo>
                  <a:cubicBezTo>
                    <a:pt x="40195" y="31223"/>
                    <a:pt x="31104" y="40195"/>
                    <a:pt x="20098" y="40195"/>
                  </a:cubicBezTo>
                  <a:cubicBezTo>
                    <a:pt x="8972" y="40195"/>
                    <a:pt x="0" y="31223"/>
                    <a:pt x="0" y="20098"/>
                  </a:cubicBezTo>
                  <a:cubicBezTo>
                    <a:pt x="0" y="8972"/>
                    <a:pt x="8972" y="0"/>
                    <a:pt x="20098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9" name="Shape 4473">
              <a:extLst>
                <a:ext uri="{FF2B5EF4-FFF2-40B4-BE49-F238E27FC236}">
                  <a16:creationId xmlns:a16="http://schemas.microsoft.com/office/drawing/2014/main" id="{C9898F1A-3658-B89C-62DC-38F6AADAD85D}"/>
                </a:ext>
              </a:extLst>
            </p:cNvPr>
            <p:cNvSpPr/>
            <p:nvPr/>
          </p:nvSpPr>
          <p:spPr>
            <a:xfrm>
              <a:off x="3181843" y="1342595"/>
              <a:ext cx="40195" cy="40195"/>
            </a:xfrm>
            <a:custGeom>
              <a:avLst/>
              <a:gdLst/>
              <a:ahLst/>
              <a:cxnLst/>
              <a:rect l="0" t="0" r="0" b="0"/>
              <a:pathLst>
                <a:path w="40195" h="40195">
                  <a:moveTo>
                    <a:pt x="20097" y="0"/>
                  </a:moveTo>
                  <a:cubicBezTo>
                    <a:pt x="31223" y="0"/>
                    <a:pt x="40195" y="8972"/>
                    <a:pt x="40195" y="20098"/>
                  </a:cubicBezTo>
                  <a:cubicBezTo>
                    <a:pt x="40195" y="31223"/>
                    <a:pt x="31223" y="40195"/>
                    <a:pt x="20097" y="40195"/>
                  </a:cubicBezTo>
                  <a:cubicBezTo>
                    <a:pt x="8972" y="40195"/>
                    <a:pt x="0" y="31223"/>
                    <a:pt x="0" y="20098"/>
                  </a:cubicBezTo>
                  <a:cubicBezTo>
                    <a:pt x="0" y="8972"/>
                    <a:pt x="8972" y="0"/>
                    <a:pt x="20097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0" name="Shape 4474">
              <a:extLst>
                <a:ext uri="{FF2B5EF4-FFF2-40B4-BE49-F238E27FC236}">
                  <a16:creationId xmlns:a16="http://schemas.microsoft.com/office/drawing/2014/main" id="{64185CE3-4AF5-B10D-1B25-CA9F0F2ECF40}"/>
                </a:ext>
              </a:extLst>
            </p:cNvPr>
            <p:cNvSpPr/>
            <p:nvPr/>
          </p:nvSpPr>
          <p:spPr>
            <a:xfrm>
              <a:off x="3353749" y="1362214"/>
              <a:ext cx="40195" cy="40315"/>
            </a:xfrm>
            <a:custGeom>
              <a:avLst/>
              <a:gdLst/>
              <a:ahLst/>
              <a:cxnLst/>
              <a:rect l="0" t="0" r="0" b="0"/>
              <a:pathLst>
                <a:path w="40195" h="40315">
                  <a:moveTo>
                    <a:pt x="20098" y="0"/>
                  </a:moveTo>
                  <a:cubicBezTo>
                    <a:pt x="31223" y="0"/>
                    <a:pt x="40195" y="9092"/>
                    <a:pt x="40195" y="20098"/>
                  </a:cubicBezTo>
                  <a:cubicBezTo>
                    <a:pt x="40195" y="31223"/>
                    <a:pt x="31223" y="40315"/>
                    <a:pt x="20098" y="40315"/>
                  </a:cubicBezTo>
                  <a:cubicBezTo>
                    <a:pt x="8972" y="40315"/>
                    <a:pt x="0" y="31223"/>
                    <a:pt x="0" y="20098"/>
                  </a:cubicBezTo>
                  <a:cubicBezTo>
                    <a:pt x="0" y="9092"/>
                    <a:pt x="8972" y="0"/>
                    <a:pt x="20098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1" name="Shape 4475">
              <a:extLst>
                <a:ext uri="{FF2B5EF4-FFF2-40B4-BE49-F238E27FC236}">
                  <a16:creationId xmlns:a16="http://schemas.microsoft.com/office/drawing/2014/main" id="{1B8214CC-0A73-30C7-8636-02DC42C00291}"/>
                </a:ext>
              </a:extLst>
            </p:cNvPr>
            <p:cNvSpPr/>
            <p:nvPr/>
          </p:nvSpPr>
          <p:spPr>
            <a:xfrm>
              <a:off x="3697443" y="1414133"/>
              <a:ext cx="40315" cy="40315"/>
            </a:xfrm>
            <a:custGeom>
              <a:avLst/>
              <a:gdLst/>
              <a:ahLst/>
              <a:cxnLst/>
              <a:rect l="0" t="0" r="0" b="0"/>
              <a:pathLst>
                <a:path w="40315" h="40315">
                  <a:moveTo>
                    <a:pt x="20217" y="0"/>
                  </a:moveTo>
                  <a:cubicBezTo>
                    <a:pt x="31224" y="0"/>
                    <a:pt x="40315" y="9092"/>
                    <a:pt x="40315" y="20098"/>
                  </a:cubicBezTo>
                  <a:cubicBezTo>
                    <a:pt x="40315" y="31223"/>
                    <a:pt x="31224" y="40315"/>
                    <a:pt x="20217" y="40315"/>
                  </a:cubicBezTo>
                  <a:cubicBezTo>
                    <a:pt x="9092" y="40315"/>
                    <a:pt x="0" y="31223"/>
                    <a:pt x="0" y="20098"/>
                  </a:cubicBezTo>
                  <a:cubicBezTo>
                    <a:pt x="0" y="9092"/>
                    <a:pt x="9092" y="0"/>
                    <a:pt x="20217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2" name="Shape 4476">
              <a:extLst>
                <a:ext uri="{FF2B5EF4-FFF2-40B4-BE49-F238E27FC236}">
                  <a16:creationId xmlns:a16="http://schemas.microsoft.com/office/drawing/2014/main" id="{6558C719-2785-901D-ADE5-49BCEAEB67CE}"/>
                </a:ext>
              </a:extLst>
            </p:cNvPr>
            <p:cNvSpPr/>
            <p:nvPr/>
          </p:nvSpPr>
          <p:spPr>
            <a:xfrm>
              <a:off x="4213164" y="1448347"/>
              <a:ext cx="40315" cy="40315"/>
            </a:xfrm>
            <a:custGeom>
              <a:avLst/>
              <a:gdLst/>
              <a:ahLst/>
              <a:cxnLst/>
              <a:rect l="0" t="0" r="0" b="0"/>
              <a:pathLst>
                <a:path w="40315" h="40315">
                  <a:moveTo>
                    <a:pt x="20217" y="0"/>
                  </a:moveTo>
                  <a:cubicBezTo>
                    <a:pt x="31223" y="0"/>
                    <a:pt x="40315" y="9092"/>
                    <a:pt x="40315" y="20098"/>
                  </a:cubicBezTo>
                  <a:cubicBezTo>
                    <a:pt x="40315" y="31223"/>
                    <a:pt x="31223" y="40315"/>
                    <a:pt x="20217" y="40315"/>
                  </a:cubicBezTo>
                  <a:cubicBezTo>
                    <a:pt x="9092" y="40315"/>
                    <a:pt x="0" y="31223"/>
                    <a:pt x="0" y="20098"/>
                  </a:cubicBezTo>
                  <a:cubicBezTo>
                    <a:pt x="0" y="9092"/>
                    <a:pt x="9092" y="0"/>
                    <a:pt x="20217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3" name="Shape 4477">
              <a:extLst>
                <a:ext uri="{FF2B5EF4-FFF2-40B4-BE49-F238E27FC236}">
                  <a16:creationId xmlns:a16="http://schemas.microsoft.com/office/drawing/2014/main" id="{928BAC95-7717-05E7-9F24-CF2B5FFC6B5A}"/>
                </a:ext>
              </a:extLst>
            </p:cNvPr>
            <p:cNvSpPr/>
            <p:nvPr/>
          </p:nvSpPr>
          <p:spPr>
            <a:xfrm>
              <a:off x="3869350" y="1451337"/>
              <a:ext cx="40315" cy="40315"/>
            </a:xfrm>
            <a:custGeom>
              <a:avLst/>
              <a:gdLst/>
              <a:ahLst/>
              <a:cxnLst/>
              <a:rect l="0" t="0" r="0" b="0"/>
              <a:pathLst>
                <a:path w="40315" h="40315">
                  <a:moveTo>
                    <a:pt x="20217" y="0"/>
                  </a:moveTo>
                  <a:cubicBezTo>
                    <a:pt x="31223" y="0"/>
                    <a:pt x="40315" y="9092"/>
                    <a:pt x="40315" y="20217"/>
                  </a:cubicBezTo>
                  <a:cubicBezTo>
                    <a:pt x="40315" y="31223"/>
                    <a:pt x="31223" y="40315"/>
                    <a:pt x="20217" y="40315"/>
                  </a:cubicBezTo>
                  <a:cubicBezTo>
                    <a:pt x="9092" y="40315"/>
                    <a:pt x="0" y="31223"/>
                    <a:pt x="0" y="20217"/>
                  </a:cubicBezTo>
                  <a:cubicBezTo>
                    <a:pt x="0" y="9092"/>
                    <a:pt x="9092" y="0"/>
                    <a:pt x="20217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4" name="Shape 4478">
              <a:extLst>
                <a:ext uri="{FF2B5EF4-FFF2-40B4-BE49-F238E27FC236}">
                  <a16:creationId xmlns:a16="http://schemas.microsoft.com/office/drawing/2014/main" id="{D6D4AF9F-C2FB-514C-3CCC-9F393F5C5589}"/>
                </a:ext>
              </a:extLst>
            </p:cNvPr>
            <p:cNvSpPr/>
            <p:nvPr/>
          </p:nvSpPr>
          <p:spPr>
            <a:xfrm>
              <a:off x="4041257" y="1540939"/>
              <a:ext cx="40315" cy="40315"/>
            </a:xfrm>
            <a:custGeom>
              <a:avLst/>
              <a:gdLst/>
              <a:ahLst/>
              <a:cxnLst/>
              <a:rect l="0" t="0" r="0" b="0"/>
              <a:pathLst>
                <a:path w="40315" h="40315">
                  <a:moveTo>
                    <a:pt x="20217" y="0"/>
                  </a:moveTo>
                  <a:cubicBezTo>
                    <a:pt x="31223" y="0"/>
                    <a:pt x="40315" y="9092"/>
                    <a:pt x="40315" y="20098"/>
                  </a:cubicBezTo>
                  <a:cubicBezTo>
                    <a:pt x="40315" y="31223"/>
                    <a:pt x="31223" y="40315"/>
                    <a:pt x="20217" y="40315"/>
                  </a:cubicBezTo>
                  <a:cubicBezTo>
                    <a:pt x="9092" y="40315"/>
                    <a:pt x="0" y="31223"/>
                    <a:pt x="0" y="20098"/>
                  </a:cubicBezTo>
                  <a:cubicBezTo>
                    <a:pt x="0" y="9092"/>
                    <a:pt x="9092" y="0"/>
                    <a:pt x="20217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5" name="Shape 4479">
              <a:extLst>
                <a:ext uri="{FF2B5EF4-FFF2-40B4-BE49-F238E27FC236}">
                  <a16:creationId xmlns:a16="http://schemas.microsoft.com/office/drawing/2014/main" id="{5E43D0E2-657E-479B-E9E4-18B06D615EBC}"/>
                </a:ext>
              </a:extLst>
            </p:cNvPr>
            <p:cNvSpPr/>
            <p:nvPr/>
          </p:nvSpPr>
          <p:spPr>
            <a:xfrm>
              <a:off x="3507233" y="1274406"/>
              <a:ext cx="77041" cy="77041"/>
            </a:xfrm>
            <a:custGeom>
              <a:avLst/>
              <a:gdLst/>
              <a:ahLst/>
              <a:cxnLst/>
              <a:rect l="0" t="0" r="0" b="0"/>
              <a:pathLst>
                <a:path w="77041" h="77041">
                  <a:moveTo>
                    <a:pt x="38521" y="0"/>
                  </a:moveTo>
                  <a:cubicBezTo>
                    <a:pt x="59696" y="0"/>
                    <a:pt x="77041" y="17346"/>
                    <a:pt x="77041" y="38521"/>
                  </a:cubicBezTo>
                  <a:cubicBezTo>
                    <a:pt x="77041" y="59695"/>
                    <a:pt x="59696" y="77041"/>
                    <a:pt x="38521" y="77041"/>
                  </a:cubicBezTo>
                  <a:cubicBezTo>
                    <a:pt x="17346" y="77041"/>
                    <a:pt x="0" y="59695"/>
                    <a:pt x="0" y="38521"/>
                  </a:cubicBezTo>
                  <a:cubicBezTo>
                    <a:pt x="0" y="17346"/>
                    <a:pt x="17346" y="0"/>
                    <a:pt x="38521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6" name="Shape 4480">
              <a:extLst>
                <a:ext uri="{FF2B5EF4-FFF2-40B4-BE49-F238E27FC236}">
                  <a16:creationId xmlns:a16="http://schemas.microsoft.com/office/drawing/2014/main" id="{33512E53-C07C-F46F-002F-9A071662FCC3}"/>
                </a:ext>
              </a:extLst>
            </p:cNvPr>
            <p:cNvSpPr/>
            <p:nvPr/>
          </p:nvSpPr>
          <p:spPr>
            <a:xfrm>
              <a:off x="3679140" y="1395710"/>
              <a:ext cx="77041" cy="77041"/>
            </a:xfrm>
            <a:custGeom>
              <a:avLst/>
              <a:gdLst/>
              <a:ahLst/>
              <a:cxnLst/>
              <a:rect l="0" t="0" r="0" b="0"/>
              <a:pathLst>
                <a:path w="77041" h="77041">
                  <a:moveTo>
                    <a:pt x="38520" y="0"/>
                  </a:moveTo>
                  <a:cubicBezTo>
                    <a:pt x="59695" y="0"/>
                    <a:pt x="77041" y="17346"/>
                    <a:pt x="77041" y="38521"/>
                  </a:cubicBezTo>
                  <a:cubicBezTo>
                    <a:pt x="77041" y="59695"/>
                    <a:pt x="59695" y="77041"/>
                    <a:pt x="38520" y="77041"/>
                  </a:cubicBezTo>
                  <a:cubicBezTo>
                    <a:pt x="17346" y="77041"/>
                    <a:pt x="0" y="59695"/>
                    <a:pt x="0" y="38521"/>
                  </a:cubicBezTo>
                  <a:cubicBezTo>
                    <a:pt x="0" y="17346"/>
                    <a:pt x="17346" y="0"/>
                    <a:pt x="38520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7" name="Shape 4481">
              <a:extLst>
                <a:ext uri="{FF2B5EF4-FFF2-40B4-BE49-F238E27FC236}">
                  <a16:creationId xmlns:a16="http://schemas.microsoft.com/office/drawing/2014/main" id="{38B11294-4838-452B-BBB3-B953F9C3A119}"/>
                </a:ext>
              </a:extLst>
            </p:cNvPr>
            <p:cNvSpPr/>
            <p:nvPr/>
          </p:nvSpPr>
          <p:spPr>
            <a:xfrm>
              <a:off x="3335326" y="1343791"/>
              <a:ext cx="77041" cy="77041"/>
            </a:xfrm>
            <a:custGeom>
              <a:avLst/>
              <a:gdLst/>
              <a:ahLst/>
              <a:cxnLst/>
              <a:rect l="0" t="0" r="0" b="0"/>
              <a:pathLst>
                <a:path w="77041" h="77041">
                  <a:moveTo>
                    <a:pt x="38521" y="0"/>
                  </a:moveTo>
                  <a:cubicBezTo>
                    <a:pt x="59695" y="0"/>
                    <a:pt x="77041" y="17346"/>
                    <a:pt x="77041" y="38521"/>
                  </a:cubicBezTo>
                  <a:cubicBezTo>
                    <a:pt x="77041" y="59695"/>
                    <a:pt x="59695" y="77041"/>
                    <a:pt x="38521" y="77041"/>
                  </a:cubicBezTo>
                  <a:cubicBezTo>
                    <a:pt x="17346" y="77041"/>
                    <a:pt x="0" y="59695"/>
                    <a:pt x="0" y="38521"/>
                  </a:cubicBezTo>
                  <a:cubicBezTo>
                    <a:pt x="0" y="17346"/>
                    <a:pt x="17346" y="0"/>
                    <a:pt x="38521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8" name="Shape 4482">
              <a:extLst>
                <a:ext uri="{FF2B5EF4-FFF2-40B4-BE49-F238E27FC236}">
                  <a16:creationId xmlns:a16="http://schemas.microsoft.com/office/drawing/2014/main" id="{B9F2F931-68BA-5DC7-9907-3A9B0532B07B}"/>
                </a:ext>
              </a:extLst>
            </p:cNvPr>
            <p:cNvSpPr/>
            <p:nvPr/>
          </p:nvSpPr>
          <p:spPr>
            <a:xfrm>
              <a:off x="3163420" y="1324172"/>
              <a:ext cx="77041" cy="77041"/>
            </a:xfrm>
            <a:custGeom>
              <a:avLst/>
              <a:gdLst/>
              <a:ahLst/>
              <a:cxnLst/>
              <a:rect l="0" t="0" r="0" b="0"/>
              <a:pathLst>
                <a:path w="77041" h="77041">
                  <a:moveTo>
                    <a:pt x="38520" y="0"/>
                  </a:moveTo>
                  <a:cubicBezTo>
                    <a:pt x="59695" y="0"/>
                    <a:pt x="77041" y="17346"/>
                    <a:pt x="77041" y="38521"/>
                  </a:cubicBezTo>
                  <a:cubicBezTo>
                    <a:pt x="77041" y="59695"/>
                    <a:pt x="59695" y="77041"/>
                    <a:pt x="38520" y="77041"/>
                  </a:cubicBezTo>
                  <a:cubicBezTo>
                    <a:pt x="17346" y="77041"/>
                    <a:pt x="0" y="59695"/>
                    <a:pt x="0" y="38521"/>
                  </a:cubicBezTo>
                  <a:cubicBezTo>
                    <a:pt x="0" y="17346"/>
                    <a:pt x="17346" y="0"/>
                    <a:pt x="38520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9" name="Shape 4483">
              <a:extLst>
                <a:ext uri="{FF2B5EF4-FFF2-40B4-BE49-F238E27FC236}">
                  <a16:creationId xmlns:a16="http://schemas.microsoft.com/office/drawing/2014/main" id="{13763A58-D8B3-BD62-7914-3213EAD01E1B}"/>
                </a:ext>
              </a:extLst>
            </p:cNvPr>
            <p:cNvSpPr/>
            <p:nvPr/>
          </p:nvSpPr>
          <p:spPr>
            <a:xfrm>
              <a:off x="3851047" y="1433034"/>
              <a:ext cx="77041" cy="77041"/>
            </a:xfrm>
            <a:custGeom>
              <a:avLst/>
              <a:gdLst/>
              <a:ahLst/>
              <a:cxnLst/>
              <a:rect l="0" t="0" r="0" b="0"/>
              <a:pathLst>
                <a:path w="77041" h="77041">
                  <a:moveTo>
                    <a:pt x="38520" y="0"/>
                  </a:moveTo>
                  <a:cubicBezTo>
                    <a:pt x="59695" y="0"/>
                    <a:pt x="77041" y="17226"/>
                    <a:pt x="77041" y="38520"/>
                  </a:cubicBezTo>
                  <a:cubicBezTo>
                    <a:pt x="77041" y="59695"/>
                    <a:pt x="59695" y="77041"/>
                    <a:pt x="38520" y="77041"/>
                  </a:cubicBezTo>
                  <a:cubicBezTo>
                    <a:pt x="17346" y="77041"/>
                    <a:pt x="0" y="59695"/>
                    <a:pt x="0" y="38520"/>
                  </a:cubicBezTo>
                  <a:cubicBezTo>
                    <a:pt x="0" y="17226"/>
                    <a:pt x="17346" y="0"/>
                    <a:pt x="38520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60" name="Shape 4484">
              <a:extLst>
                <a:ext uri="{FF2B5EF4-FFF2-40B4-BE49-F238E27FC236}">
                  <a16:creationId xmlns:a16="http://schemas.microsoft.com/office/drawing/2014/main" id="{86A09D5D-2FB9-D686-E140-ACAD5642467D}"/>
                </a:ext>
              </a:extLst>
            </p:cNvPr>
            <p:cNvSpPr/>
            <p:nvPr/>
          </p:nvSpPr>
          <p:spPr>
            <a:xfrm>
              <a:off x="4022953" y="1522517"/>
              <a:ext cx="77041" cy="77041"/>
            </a:xfrm>
            <a:custGeom>
              <a:avLst/>
              <a:gdLst/>
              <a:ahLst/>
              <a:cxnLst/>
              <a:rect l="0" t="0" r="0" b="0"/>
              <a:pathLst>
                <a:path w="77041" h="77041">
                  <a:moveTo>
                    <a:pt x="38521" y="0"/>
                  </a:moveTo>
                  <a:cubicBezTo>
                    <a:pt x="59695" y="0"/>
                    <a:pt x="77041" y="17346"/>
                    <a:pt x="77041" y="38521"/>
                  </a:cubicBezTo>
                  <a:cubicBezTo>
                    <a:pt x="77041" y="59814"/>
                    <a:pt x="59695" y="77041"/>
                    <a:pt x="38521" y="77041"/>
                  </a:cubicBezTo>
                  <a:cubicBezTo>
                    <a:pt x="17346" y="77041"/>
                    <a:pt x="0" y="59814"/>
                    <a:pt x="0" y="38521"/>
                  </a:cubicBezTo>
                  <a:cubicBezTo>
                    <a:pt x="0" y="17346"/>
                    <a:pt x="17346" y="0"/>
                    <a:pt x="38521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61" name="Shape 4485">
              <a:extLst>
                <a:ext uri="{FF2B5EF4-FFF2-40B4-BE49-F238E27FC236}">
                  <a16:creationId xmlns:a16="http://schemas.microsoft.com/office/drawing/2014/main" id="{397FC0EB-1C02-8B72-7BD6-5A030548AECA}"/>
                </a:ext>
              </a:extLst>
            </p:cNvPr>
            <p:cNvSpPr/>
            <p:nvPr/>
          </p:nvSpPr>
          <p:spPr>
            <a:xfrm>
              <a:off x="4194861" y="1429924"/>
              <a:ext cx="77041" cy="77041"/>
            </a:xfrm>
            <a:custGeom>
              <a:avLst/>
              <a:gdLst/>
              <a:ahLst/>
              <a:cxnLst/>
              <a:rect l="0" t="0" r="0" b="0"/>
              <a:pathLst>
                <a:path w="77041" h="77041">
                  <a:moveTo>
                    <a:pt x="38520" y="0"/>
                  </a:moveTo>
                  <a:cubicBezTo>
                    <a:pt x="59694" y="0"/>
                    <a:pt x="77041" y="17346"/>
                    <a:pt x="77041" y="38521"/>
                  </a:cubicBezTo>
                  <a:cubicBezTo>
                    <a:pt x="77041" y="59695"/>
                    <a:pt x="59694" y="77041"/>
                    <a:pt x="38520" y="77041"/>
                  </a:cubicBezTo>
                  <a:cubicBezTo>
                    <a:pt x="17345" y="77041"/>
                    <a:pt x="0" y="59695"/>
                    <a:pt x="0" y="38521"/>
                  </a:cubicBezTo>
                  <a:cubicBezTo>
                    <a:pt x="0" y="17346"/>
                    <a:pt x="17345" y="0"/>
                    <a:pt x="38520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62" name="Shape 4486">
              <a:extLst>
                <a:ext uri="{FF2B5EF4-FFF2-40B4-BE49-F238E27FC236}">
                  <a16:creationId xmlns:a16="http://schemas.microsoft.com/office/drawing/2014/main" id="{2CD444D9-5AB3-6B76-25D9-C504F815BFF9}"/>
                </a:ext>
              </a:extLst>
            </p:cNvPr>
            <p:cNvSpPr/>
            <p:nvPr/>
          </p:nvSpPr>
          <p:spPr>
            <a:xfrm>
              <a:off x="3201940" y="1312927"/>
              <a:ext cx="1031441" cy="248110"/>
            </a:xfrm>
            <a:custGeom>
              <a:avLst/>
              <a:gdLst/>
              <a:ahLst/>
              <a:cxnLst/>
              <a:rect l="0" t="0" r="0" b="0"/>
              <a:pathLst>
                <a:path w="1031441" h="248110">
                  <a:moveTo>
                    <a:pt x="0" y="49766"/>
                  </a:moveTo>
                  <a:lnTo>
                    <a:pt x="171907" y="69385"/>
                  </a:lnTo>
                  <a:lnTo>
                    <a:pt x="343814" y="0"/>
                  </a:lnTo>
                  <a:lnTo>
                    <a:pt x="515720" y="121303"/>
                  </a:lnTo>
                  <a:lnTo>
                    <a:pt x="687627" y="158628"/>
                  </a:lnTo>
                  <a:lnTo>
                    <a:pt x="859534" y="248110"/>
                  </a:lnTo>
                  <a:lnTo>
                    <a:pt x="1031441" y="155517"/>
                  </a:lnTo>
                </a:path>
              </a:pathLst>
            </a:custGeom>
            <a:ln w="128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63" name="Shape 4487">
              <a:extLst>
                <a:ext uri="{FF2B5EF4-FFF2-40B4-BE49-F238E27FC236}">
                  <a16:creationId xmlns:a16="http://schemas.microsoft.com/office/drawing/2014/main" id="{4C00D5B1-A9B8-D303-F276-62BDAB67CC4D}"/>
                </a:ext>
              </a:extLst>
            </p:cNvPr>
            <p:cNvSpPr/>
            <p:nvPr/>
          </p:nvSpPr>
          <p:spPr>
            <a:xfrm>
              <a:off x="623458" y="1290317"/>
              <a:ext cx="2406575" cy="277419"/>
            </a:xfrm>
            <a:custGeom>
              <a:avLst/>
              <a:gdLst/>
              <a:ahLst/>
              <a:cxnLst/>
              <a:rect l="0" t="0" r="0" b="0"/>
              <a:pathLst>
                <a:path w="2406575" h="277419">
                  <a:moveTo>
                    <a:pt x="0" y="130395"/>
                  </a:moveTo>
                  <a:lnTo>
                    <a:pt x="171907" y="64480"/>
                  </a:lnTo>
                  <a:lnTo>
                    <a:pt x="343814" y="58259"/>
                  </a:lnTo>
                  <a:lnTo>
                    <a:pt x="515720" y="4665"/>
                  </a:lnTo>
                  <a:lnTo>
                    <a:pt x="687627" y="112451"/>
                  </a:lnTo>
                  <a:lnTo>
                    <a:pt x="859534" y="162934"/>
                  </a:lnTo>
                  <a:lnTo>
                    <a:pt x="1031441" y="228132"/>
                  </a:lnTo>
                  <a:lnTo>
                    <a:pt x="1203228" y="122021"/>
                  </a:lnTo>
                  <a:lnTo>
                    <a:pt x="1375134" y="63642"/>
                  </a:lnTo>
                  <a:lnTo>
                    <a:pt x="1547042" y="40075"/>
                  </a:lnTo>
                  <a:lnTo>
                    <a:pt x="1718948" y="0"/>
                  </a:lnTo>
                  <a:lnTo>
                    <a:pt x="1890855" y="138889"/>
                  </a:lnTo>
                  <a:lnTo>
                    <a:pt x="2062762" y="179922"/>
                  </a:lnTo>
                  <a:lnTo>
                    <a:pt x="2234669" y="277419"/>
                  </a:lnTo>
                  <a:lnTo>
                    <a:pt x="2406575" y="221911"/>
                  </a:lnTo>
                </a:path>
              </a:pathLst>
            </a:custGeom>
            <a:ln w="128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24" name="Shape 49846">
              <a:extLst>
                <a:ext uri="{FF2B5EF4-FFF2-40B4-BE49-F238E27FC236}">
                  <a16:creationId xmlns:a16="http://schemas.microsoft.com/office/drawing/2014/main" id="{26504996-B089-E53B-74A0-742F7642BAD6}"/>
                </a:ext>
              </a:extLst>
            </p:cNvPr>
            <p:cNvSpPr/>
            <p:nvPr/>
          </p:nvSpPr>
          <p:spPr>
            <a:xfrm>
              <a:off x="600011" y="1397265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25" name="Shape 49847">
              <a:extLst>
                <a:ext uri="{FF2B5EF4-FFF2-40B4-BE49-F238E27FC236}">
                  <a16:creationId xmlns:a16="http://schemas.microsoft.com/office/drawing/2014/main" id="{E10F88B0-C0B2-C48D-0020-375B386A30E9}"/>
                </a:ext>
              </a:extLst>
            </p:cNvPr>
            <p:cNvSpPr/>
            <p:nvPr/>
          </p:nvSpPr>
          <p:spPr>
            <a:xfrm>
              <a:off x="771918" y="1331350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29" name="Shape 49848">
              <a:extLst>
                <a:ext uri="{FF2B5EF4-FFF2-40B4-BE49-F238E27FC236}">
                  <a16:creationId xmlns:a16="http://schemas.microsoft.com/office/drawing/2014/main" id="{6DD76F17-96C7-1555-9287-2D50051A8912}"/>
                </a:ext>
              </a:extLst>
            </p:cNvPr>
            <p:cNvSpPr/>
            <p:nvPr/>
          </p:nvSpPr>
          <p:spPr>
            <a:xfrm>
              <a:off x="943824" y="1325249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30" name="Shape 49849">
              <a:extLst>
                <a:ext uri="{FF2B5EF4-FFF2-40B4-BE49-F238E27FC236}">
                  <a16:creationId xmlns:a16="http://schemas.microsoft.com/office/drawing/2014/main" id="{A0FACCE6-4C3E-F8D2-4EE5-59F0C89DB5AF}"/>
                </a:ext>
              </a:extLst>
            </p:cNvPr>
            <p:cNvSpPr/>
            <p:nvPr/>
          </p:nvSpPr>
          <p:spPr>
            <a:xfrm>
              <a:off x="1115731" y="1271655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31" name="Shape 49850">
              <a:extLst>
                <a:ext uri="{FF2B5EF4-FFF2-40B4-BE49-F238E27FC236}">
                  <a16:creationId xmlns:a16="http://schemas.microsoft.com/office/drawing/2014/main" id="{CB87DAE7-2E44-D830-97DE-348AC95E2B4C}"/>
                </a:ext>
              </a:extLst>
            </p:cNvPr>
            <p:cNvSpPr/>
            <p:nvPr/>
          </p:nvSpPr>
          <p:spPr>
            <a:xfrm>
              <a:off x="1287638" y="1379440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32" name="Shape 49851">
              <a:extLst>
                <a:ext uri="{FF2B5EF4-FFF2-40B4-BE49-F238E27FC236}">
                  <a16:creationId xmlns:a16="http://schemas.microsoft.com/office/drawing/2014/main" id="{DD82735E-1512-88F9-DF9C-9A3B3D41FE42}"/>
                </a:ext>
              </a:extLst>
            </p:cNvPr>
            <p:cNvSpPr/>
            <p:nvPr/>
          </p:nvSpPr>
          <p:spPr>
            <a:xfrm>
              <a:off x="1459545" y="1429924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33" name="Shape 49852">
              <a:extLst>
                <a:ext uri="{FF2B5EF4-FFF2-40B4-BE49-F238E27FC236}">
                  <a16:creationId xmlns:a16="http://schemas.microsoft.com/office/drawing/2014/main" id="{7225E111-257D-FC54-6614-35E0DEE19BAF}"/>
                </a:ext>
              </a:extLst>
            </p:cNvPr>
            <p:cNvSpPr/>
            <p:nvPr/>
          </p:nvSpPr>
          <p:spPr>
            <a:xfrm>
              <a:off x="1631452" y="1495002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34" name="Shape 49853">
              <a:extLst>
                <a:ext uri="{FF2B5EF4-FFF2-40B4-BE49-F238E27FC236}">
                  <a16:creationId xmlns:a16="http://schemas.microsoft.com/office/drawing/2014/main" id="{48BF6D21-0516-F500-9BA1-2A6ECF79ECB1}"/>
                </a:ext>
              </a:extLst>
            </p:cNvPr>
            <p:cNvSpPr/>
            <p:nvPr/>
          </p:nvSpPr>
          <p:spPr>
            <a:xfrm>
              <a:off x="1803359" y="1388891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35" name="Shape 49854">
              <a:extLst>
                <a:ext uri="{FF2B5EF4-FFF2-40B4-BE49-F238E27FC236}">
                  <a16:creationId xmlns:a16="http://schemas.microsoft.com/office/drawing/2014/main" id="{E47E996E-238B-1EEC-8A1B-0F9509974729}"/>
                </a:ext>
              </a:extLst>
            </p:cNvPr>
            <p:cNvSpPr/>
            <p:nvPr/>
          </p:nvSpPr>
          <p:spPr>
            <a:xfrm>
              <a:off x="1975265" y="1330512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36" name="Shape 49855">
              <a:extLst>
                <a:ext uri="{FF2B5EF4-FFF2-40B4-BE49-F238E27FC236}">
                  <a16:creationId xmlns:a16="http://schemas.microsoft.com/office/drawing/2014/main" id="{8320DEAD-C223-B2D6-B06C-86ED1A23827F}"/>
                </a:ext>
              </a:extLst>
            </p:cNvPr>
            <p:cNvSpPr/>
            <p:nvPr/>
          </p:nvSpPr>
          <p:spPr>
            <a:xfrm>
              <a:off x="2147172" y="1306945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37" name="Shape 49856">
              <a:extLst>
                <a:ext uri="{FF2B5EF4-FFF2-40B4-BE49-F238E27FC236}">
                  <a16:creationId xmlns:a16="http://schemas.microsoft.com/office/drawing/2014/main" id="{6FB546EE-DCE3-EA1D-FBAA-CCD56707ECE9}"/>
                </a:ext>
              </a:extLst>
            </p:cNvPr>
            <p:cNvSpPr/>
            <p:nvPr/>
          </p:nvSpPr>
          <p:spPr>
            <a:xfrm>
              <a:off x="2319079" y="1266989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38" name="Shape 49857">
              <a:extLst>
                <a:ext uri="{FF2B5EF4-FFF2-40B4-BE49-F238E27FC236}">
                  <a16:creationId xmlns:a16="http://schemas.microsoft.com/office/drawing/2014/main" id="{31726526-EED9-5396-B5B3-961CDC6783F0}"/>
                </a:ext>
              </a:extLst>
            </p:cNvPr>
            <p:cNvSpPr/>
            <p:nvPr/>
          </p:nvSpPr>
          <p:spPr>
            <a:xfrm>
              <a:off x="2490986" y="1405759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39" name="Shape 49858">
              <a:extLst>
                <a:ext uri="{FF2B5EF4-FFF2-40B4-BE49-F238E27FC236}">
                  <a16:creationId xmlns:a16="http://schemas.microsoft.com/office/drawing/2014/main" id="{350638F9-9E5D-B56F-456A-431A41757659}"/>
                </a:ext>
              </a:extLst>
            </p:cNvPr>
            <p:cNvSpPr/>
            <p:nvPr/>
          </p:nvSpPr>
          <p:spPr>
            <a:xfrm>
              <a:off x="2662892" y="1446911"/>
              <a:ext cx="46775" cy="46655"/>
            </a:xfrm>
            <a:custGeom>
              <a:avLst/>
              <a:gdLst/>
              <a:ahLst/>
              <a:cxnLst/>
              <a:rect l="0" t="0" r="0" b="0"/>
              <a:pathLst>
                <a:path w="46775" h="46655">
                  <a:moveTo>
                    <a:pt x="0" y="0"/>
                  </a:moveTo>
                  <a:lnTo>
                    <a:pt x="46775" y="0"/>
                  </a:lnTo>
                  <a:lnTo>
                    <a:pt x="46775" y="46655"/>
                  </a:lnTo>
                  <a:lnTo>
                    <a:pt x="0" y="4665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40" name="Shape 49859">
              <a:extLst>
                <a:ext uri="{FF2B5EF4-FFF2-40B4-BE49-F238E27FC236}">
                  <a16:creationId xmlns:a16="http://schemas.microsoft.com/office/drawing/2014/main" id="{2410767C-6E8A-4742-1131-37606A70050B}"/>
                </a:ext>
              </a:extLst>
            </p:cNvPr>
            <p:cNvSpPr/>
            <p:nvPr/>
          </p:nvSpPr>
          <p:spPr>
            <a:xfrm>
              <a:off x="2834799" y="1544409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41" name="Shape 49860">
              <a:extLst>
                <a:ext uri="{FF2B5EF4-FFF2-40B4-BE49-F238E27FC236}">
                  <a16:creationId xmlns:a16="http://schemas.microsoft.com/office/drawing/2014/main" id="{940798E0-B5C9-388F-B745-64F6D4197080}"/>
                </a:ext>
              </a:extLst>
            </p:cNvPr>
            <p:cNvSpPr/>
            <p:nvPr/>
          </p:nvSpPr>
          <p:spPr>
            <a:xfrm>
              <a:off x="3006706" y="1488901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42" name="Shape 4503">
              <a:extLst>
                <a:ext uri="{FF2B5EF4-FFF2-40B4-BE49-F238E27FC236}">
                  <a16:creationId xmlns:a16="http://schemas.microsoft.com/office/drawing/2014/main" id="{92400008-E59F-9123-0C97-F865D64E2B11}"/>
                </a:ext>
              </a:extLst>
            </p:cNvPr>
            <p:cNvSpPr/>
            <p:nvPr/>
          </p:nvSpPr>
          <p:spPr>
            <a:xfrm>
              <a:off x="623458" y="967080"/>
              <a:ext cx="2406575" cy="1030962"/>
            </a:xfrm>
            <a:custGeom>
              <a:avLst/>
              <a:gdLst/>
              <a:ahLst/>
              <a:cxnLst/>
              <a:rect l="0" t="0" r="0" b="0"/>
              <a:pathLst>
                <a:path w="2406575" h="1030962">
                  <a:moveTo>
                    <a:pt x="0" y="810007"/>
                  </a:moveTo>
                  <a:lnTo>
                    <a:pt x="171907" y="319050"/>
                  </a:lnTo>
                  <a:lnTo>
                    <a:pt x="343814" y="417266"/>
                  </a:lnTo>
                  <a:lnTo>
                    <a:pt x="515720" y="171787"/>
                  </a:lnTo>
                  <a:lnTo>
                    <a:pt x="687627" y="515481"/>
                  </a:lnTo>
                  <a:lnTo>
                    <a:pt x="859534" y="171787"/>
                  </a:lnTo>
                  <a:lnTo>
                    <a:pt x="1031441" y="343574"/>
                  </a:lnTo>
                  <a:lnTo>
                    <a:pt x="1203228" y="1030962"/>
                  </a:lnTo>
                  <a:lnTo>
                    <a:pt x="1375134" y="0"/>
                  </a:lnTo>
                  <a:lnTo>
                    <a:pt x="1547042" y="662744"/>
                  </a:lnTo>
                  <a:lnTo>
                    <a:pt x="1718948" y="589053"/>
                  </a:lnTo>
                  <a:lnTo>
                    <a:pt x="1890855" y="515481"/>
                  </a:lnTo>
                  <a:lnTo>
                    <a:pt x="2062762" y="687268"/>
                  </a:lnTo>
                  <a:lnTo>
                    <a:pt x="2234669" y="908223"/>
                  </a:lnTo>
                  <a:lnTo>
                    <a:pt x="2406575" y="98096"/>
                  </a:lnTo>
                </a:path>
              </a:pathLst>
            </a:custGeom>
            <a:ln w="128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43" name="Shape 4504">
              <a:extLst>
                <a:ext uri="{FF2B5EF4-FFF2-40B4-BE49-F238E27FC236}">
                  <a16:creationId xmlns:a16="http://schemas.microsoft.com/office/drawing/2014/main" id="{84AD95D8-9B6A-AC2D-052F-1310CDFFA649}"/>
                </a:ext>
              </a:extLst>
            </p:cNvPr>
            <p:cNvSpPr/>
            <p:nvPr/>
          </p:nvSpPr>
          <p:spPr>
            <a:xfrm>
              <a:off x="591996" y="1740720"/>
              <a:ext cx="62925" cy="54551"/>
            </a:xfrm>
            <a:custGeom>
              <a:avLst/>
              <a:gdLst/>
              <a:ahLst/>
              <a:cxnLst/>
              <a:rect l="0" t="0" r="0" b="0"/>
              <a:pathLst>
                <a:path w="62925" h="54551">
                  <a:moveTo>
                    <a:pt x="31462" y="0"/>
                  </a:moveTo>
                  <a:lnTo>
                    <a:pt x="62925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44" name="Shape 4505">
              <a:extLst>
                <a:ext uri="{FF2B5EF4-FFF2-40B4-BE49-F238E27FC236}">
                  <a16:creationId xmlns:a16="http://schemas.microsoft.com/office/drawing/2014/main" id="{39FF3BC4-C95E-7731-6117-BACAC1B27347}"/>
                </a:ext>
              </a:extLst>
            </p:cNvPr>
            <p:cNvSpPr/>
            <p:nvPr/>
          </p:nvSpPr>
          <p:spPr>
            <a:xfrm>
              <a:off x="763903" y="1249763"/>
              <a:ext cx="62925" cy="54551"/>
            </a:xfrm>
            <a:custGeom>
              <a:avLst/>
              <a:gdLst/>
              <a:ahLst/>
              <a:cxnLst/>
              <a:rect l="0" t="0" r="0" b="0"/>
              <a:pathLst>
                <a:path w="62925" h="54551">
                  <a:moveTo>
                    <a:pt x="31462" y="0"/>
                  </a:moveTo>
                  <a:lnTo>
                    <a:pt x="62925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45" name="Shape 4506">
              <a:extLst>
                <a:ext uri="{FF2B5EF4-FFF2-40B4-BE49-F238E27FC236}">
                  <a16:creationId xmlns:a16="http://schemas.microsoft.com/office/drawing/2014/main" id="{3648712B-2612-C2D4-7B1E-2F4CD4BCCC3D}"/>
                </a:ext>
              </a:extLst>
            </p:cNvPr>
            <p:cNvSpPr/>
            <p:nvPr/>
          </p:nvSpPr>
          <p:spPr>
            <a:xfrm>
              <a:off x="935690" y="1347978"/>
              <a:ext cx="63044" cy="54551"/>
            </a:xfrm>
            <a:custGeom>
              <a:avLst/>
              <a:gdLst/>
              <a:ahLst/>
              <a:cxnLst/>
              <a:rect l="0" t="0" r="0" b="0"/>
              <a:pathLst>
                <a:path w="63044" h="54551">
                  <a:moveTo>
                    <a:pt x="31582" y="0"/>
                  </a:moveTo>
                  <a:lnTo>
                    <a:pt x="63044" y="54551"/>
                  </a:lnTo>
                  <a:lnTo>
                    <a:pt x="0" y="54551"/>
                  </a:lnTo>
                  <a:lnTo>
                    <a:pt x="3158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46" name="Shape 4507">
              <a:extLst>
                <a:ext uri="{FF2B5EF4-FFF2-40B4-BE49-F238E27FC236}">
                  <a16:creationId xmlns:a16="http://schemas.microsoft.com/office/drawing/2014/main" id="{5AB181AB-391A-7C3F-8BA1-216B8E6E53CE}"/>
                </a:ext>
              </a:extLst>
            </p:cNvPr>
            <p:cNvSpPr/>
            <p:nvPr/>
          </p:nvSpPr>
          <p:spPr>
            <a:xfrm>
              <a:off x="1107597" y="1102499"/>
              <a:ext cx="63045" cy="54551"/>
            </a:xfrm>
            <a:custGeom>
              <a:avLst/>
              <a:gdLst/>
              <a:ahLst/>
              <a:cxnLst/>
              <a:rect l="0" t="0" r="0" b="0"/>
              <a:pathLst>
                <a:path w="63045" h="54551">
                  <a:moveTo>
                    <a:pt x="31582" y="0"/>
                  </a:moveTo>
                  <a:lnTo>
                    <a:pt x="63045" y="54551"/>
                  </a:lnTo>
                  <a:lnTo>
                    <a:pt x="0" y="54551"/>
                  </a:lnTo>
                  <a:lnTo>
                    <a:pt x="3158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47" name="Shape 4508">
              <a:extLst>
                <a:ext uri="{FF2B5EF4-FFF2-40B4-BE49-F238E27FC236}">
                  <a16:creationId xmlns:a16="http://schemas.microsoft.com/office/drawing/2014/main" id="{C9026FC9-4D00-AC5F-97E4-F48EBAC5FEAC}"/>
                </a:ext>
              </a:extLst>
            </p:cNvPr>
            <p:cNvSpPr/>
            <p:nvPr/>
          </p:nvSpPr>
          <p:spPr>
            <a:xfrm>
              <a:off x="1279503" y="1446193"/>
              <a:ext cx="63044" cy="54551"/>
            </a:xfrm>
            <a:custGeom>
              <a:avLst/>
              <a:gdLst/>
              <a:ahLst/>
              <a:cxnLst/>
              <a:rect l="0" t="0" r="0" b="0"/>
              <a:pathLst>
                <a:path w="63044" h="54551">
                  <a:moveTo>
                    <a:pt x="31582" y="0"/>
                  </a:moveTo>
                  <a:lnTo>
                    <a:pt x="63044" y="54551"/>
                  </a:lnTo>
                  <a:lnTo>
                    <a:pt x="0" y="54551"/>
                  </a:lnTo>
                  <a:lnTo>
                    <a:pt x="3158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48" name="Shape 4509">
              <a:extLst>
                <a:ext uri="{FF2B5EF4-FFF2-40B4-BE49-F238E27FC236}">
                  <a16:creationId xmlns:a16="http://schemas.microsoft.com/office/drawing/2014/main" id="{6EA4D0EE-FF5E-61A7-9DCA-3C52790C4DB6}"/>
                </a:ext>
              </a:extLst>
            </p:cNvPr>
            <p:cNvSpPr/>
            <p:nvPr/>
          </p:nvSpPr>
          <p:spPr>
            <a:xfrm>
              <a:off x="1451410" y="1102499"/>
              <a:ext cx="63045" cy="54551"/>
            </a:xfrm>
            <a:custGeom>
              <a:avLst/>
              <a:gdLst/>
              <a:ahLst/>
              <a:cxnLst/>
              <a:rect l="0" t="0" r="0" b="0"/>
              <a:pathLst>
                <a:path w="63045" h="54551">
                  <a:moveTo>
                    <a:pt x="31582" y="0"/>
                  </a:moveTo>
                  <a:lnTo>
                    <a:pt x="63045" y="54551"/>
                  </a:lnTo>
                  <a:lnTo>
                    <a:pt x="0" y="54551"/>
                  </a:lnTo>
                  <a:lnTo>
                    <a:pt x="3158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49" name="Shape 4510">
              <a:extLst>
                <a:ext uri="{FF2B5EF4-FFF2-40B4-BE49-F238E27FC236}">
                  <a16:creationId xmlns:a16="http://schemas.microsoft.com/office/drawing/2014/main" id="{1C20DD17-845D-968B-4108-0F7D3F5E6690}"/>
                </a:ext>
              </a:extLst>
            </p:cNvPr>
            <p:cNvSpPr/>
            <p:nvPr/>
          </p:nvSpPr>
          <p:spPr>
            <a:xfrm>
              <a:off x="1623317" y="1274287"/>
              <a:ext cx="63045" cy="54551"/>
            </a:xfrm>
            <a:custGeom>
              <a:avLst/>
              <a:gdLst/>
              <a:ahLst/>
              <a:cxnLst/>
              <a:rect l="0" t="0" r="0" b="0"/>
              <a:pathLst>
                <a:path w="63045" h="54551">
                  <a:moveTo>
                    <a:pt x="31582" y="0"/>
                  </a:moveTo>
                  <a:lnTo>
                    <a:pt x="63045" y="54551"/>
                  </a:lnTo>
                  <a:lnTo>
                    <a:pt x="0" y="54551"/>
                  </a:lnTo>
                  <a:lnTo>
                    <a:pt x="3158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50" name="Shape 4511">
              <a:extLst>
                <a:ext uri="{FF2B5EF4-FFF2-40B4-BE49-F238E27FC236}">
                  <a16:creationId xmlns:a16="http://schemas.microsoft.com/office/drawing/2014/main" id="{C35CC3A9-B83B-5425-505B-144EAC873FF3}"/>
                </a:ext>
              </a:extLst>
            </p:cNvPr>
            <p:cNvSpPr/>
            <p:nvPr/>
          </p:nvSpPr>
          <p:spPr>
            <a:xfrm>
              <a:off x="1795223" y="1961675"/>
              <a:ext cx="63045" cy="54551"/>
            </a:xfrm>
            <a:custGeom>
              <a:avLst/>
              <a:gdLst/>
              <a:ahLst/>
              <a:cxnLst/>
              <a:rect l="0" t="0" r="0" b="0"/>
              <a:pathLst>
                <a:path w="63045" h="54551">
                  <a:moveTo>
                    <a:pt x="31462" y="0"/>
                  </a:moveTo>
                  <a:lnTo>
                    <a:pt x="63045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51" name="Shape 4512">
              <a:extLst>
                <a:ext uri="{FF2B5EF4-FFF2-40B4-BE49-F238E27FC236}">
                  <a16:creationId xmlns:a16="http://schemas.microsoft.com/office/drawing/2014/main" id="{4F56CE82-B639-6E50-1738-EF839BEA5E48}"/>
                </a:ext>
              </a:extLst>
            </p:cNvPr>
            <p:cNvSpPr/>
            <p:nvPr/>
          </p:nvSpPr>
          <p:spPr>
            <a:xfrm>
              <a:off x="1967130" y="930712"/>
              <a:ext cx="63044" cy="54551"/>
            </a:xfrm>
            <a:custGeom>
              <a:avLst/>
              <a:gdLst/>
              <a:ahLst/>
              <a:cxnLst/>
              <a:rect l="0" t="0" r="0" b="0"/>
              <a:pathLst>
                <a:path w="63044" h="54551">
                  <a:moveTo>
                    <a:pt x="31462" y="0"/>
                  </a:moveTo>
                  <a:lnTo>
                    <a:pt x="63044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52" name="Shape 4513">
              <a:extLst>
                <a:ext uri="{FF2B5EF4-FFF2-40B4-BE49-F238E27FC236}">
                  <a16:creationId xmlns:a16="http://schemas.microsoft.com/office/drawing/2014/main" id="{4A00BA3D-CCB7-5153-C857-1C93FC694FB2}"/>
                </a:ext>
              </a:extLst>
            </p:cNvPr>
            <p:cNvSpPr/>
            <p:nvPr/>
          </p:nvSpPr>
          <p:spPr>
            <a:xfrm>
              <a:off x="2139037" y="1593457"/>
              <a:ext cx="63044" cy="54551"/>
            </a:xfrm>
            <a:custGeom>
              <a:avLst/>
              <a:gdLst/>
              <a:ahLst/>
              <a:cxnLst/>
              <a:rect l="0" t="0" r="0" b="0"/>
              <a:pathLst>
                <a:path w="63044" h="54551">
                  <a:moveTo>
                    <a:pt x="31462" y="0"/>
                  </a:moveTo>
                  <a:lnTo>
                    <a:pt x="63044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53" name="Shape 4514">
              <a:extLst>
                <a:ext uri="{FF2B5EF4-FFF2-40B4-BE49-F238E27FC236}">
                  <a16:creationId xmlns:a16="http://schemas.microsoft.com/office/drawing/2014/main" id="{6366C0F4-7490-1960-AFF4-461CDA98CEFC}"/>
                </a:ext>
              </a:extLst>
            </p:cNvPr>
            <p:cNvSpPr/>
            <p:nvPr/>
          </p:nvSpPr>
          <p:spPr>
            <a:xfrm>
              <a:off x="2310944" y="1519765"/>
              <a:ext cx="63044" cy="54551"/>
            </a:xfrm>
            <a:custGeom>
              <a:avLst/>
              <a:gdLst/>
              <a:ahLst/>
              <a:cxnLst/>
              <a:rect l="0" t="0" r="0" b="0"/>
              <a:pathLst>
                <a:path w="63044" h="54551">
                  <a:moveTo>
                    <a:pt x="31462" y="0"/>
                  </a:moveTo>
                  <a:lnTo>
                    <a:pt x="63044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54" name="Shape 4515">
              <a:extLst>
                <a:ext uri="{FF2B5EF4-FFF2-40B4-BE49-F238E27FC236}">
                  <a16:creationId xmlns:a16="http://schemas.microsoft.com/office/drawing/2014/main" id="{06DB4B84-DD96-70ED-43DD-1439FF3AC967}"/>
                </a:ext>
              </a:extLst>
            </p:cNvPr>
            <p:cNvSpPr/>
            <p:nvPr/>
          </p:nvSpPr>
          <p:spPr>
            <a:xfrm>
              <a:off x="2482851" y="1446193"/>
              <a:ext cx="62925" cy="54551"/>
            </a:xfrm>
            <a:custGeom>
              <a:avLst/>
              <a:gdLst/>
              <a:ahLst/>
              <a:cxnLst/>
              <a:rect l="0" t="0" r="0" b="0"/>
              <a:pathLst>
                <a:path w="62925" h="54551">
                  <a:moveTo>
                    <a:pt x="31462" y="0"/>
                  </a:moveTo>
                  <a:lnTo>
                    <a:pt x="62925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55" name="Shape 4516">
              <a:extLst>
                <a:ext uri="{FF2B5EF4-FFF2-40B4-BE49-F238E27FC236}">
                  <a16:creationId xmlns:a16="http://schemas.microsoft.com/office/drawing/2014/main" id="{9734630D-038A-97C6-9740-DEB7933F4533}"/>
                </a:ext>
              </a:extLst>
            </p:cNvPr>
            <p:cNvSpPr/>
            <p:nvPr/>
          </p:nvSpPr>
          <p:spPr>
            <a:xfrm>
              <a:off x="2654757" y="1617981"/>
              <a:ext cx="62925" cy="54551"/>
            </a:xfrm>
            <a:custGeom>
              <a:avLst/>
              <a:gdLst/>
              <a:ahLst/>
              <a:cxnLst/>
              <a:rect l="0" t="0" r="0" b="0"/>
              <a:pathLst>
                <a:path w="62925" h="54551">
                  <a:moveTo>
                    <a:pt x="31462" y="0"/>
                  </a:moveTo>
                  <a:lnTo>
                    <a:pt x="62925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56" name="Shape 4517">
              <a:extLst>
                <a:ext uri="{FF2B5EF4-FFF2-40B4-BE49-F238E27FC236}">
                  <a16:creationId xmlns:a16="http://schemas.microsoft.com/office/drawing/2014/main" id="{D39B0A8A-1754-33BF-6A15-C7D02556E059}"/>
                </a:ext>
              </a:extLst>
            </p:cNvPr>
            <p:cNvSpPr/>
            <p:nvPr/>
          </p:nvSpPr>
          <p:spPr>
            <a:xfrm>
              <a:off x="2826664" y="1838935"/>
              <a:ext cx="62925" cy="54551"/>
            </a:xfrm>
            <a:custGeom>
              <a:avLst/>
              <a:gdLst/>
              <a:ahLst/>
              <a:cxnLst/>
              <a:rect l="0" t="0" r="0" b="0"/>
              <a:pathLst>
                <a:path w="62925" h="54551">
                  <a:moveTo>
                    <a:pt x="31462" y="0"/>
                  </a:moveTo>
                  <a:lnTo>
                    <a:pt x="62925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57" name="Shape 4518">
              <a:extLst>
                <a:ext uri="{FF2B5EF4-FFF2-40B4-BE49-F238E27FC236}">
                  <a16:creationId xmlns:a16="http://schemas.microsoft.com/office/drawing/2014/main" id="{AB68F2ED-2630-8906-64C7-93C10819A673}"/>
                </a:ext>
              </a:extLst>
            </p:cNvPr>
            <p:cNvSpPr/>
            <p:nvPr/>
          </p:nvSpPr>
          <p:spPr>
            <a:xfrm>
              <a:off x="2998571" y="1028808"/>
              <a:ext cx="62925" cy="54551"/>
            </a:xfrm>
            <a:custGeom>
              <a:avLst/>
              <a:gdLst/>
              <a:ahLst/>
              <a:cxnLst/>
              <a:rect l="0" t="0" r="0" b="0"/>
              <a:pathLst>
                <a:path w="62925" h="54551">
                  <a:moveTo>
                    <a:pt x="31462" y="0"/>
                  </a:moveTo>
                  <a:lnTo>
                    <a:pt x="62925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58" name="Shape 4519">
              <a:extLst>
                <a:ext uri="{FF2B5EF4-FFF2-40B4-BE49-F238E27FC236}">
                  <a16:creationId xmlns:a16="http://schemas.microsoft.com/office/drawing/2014/main" id="{10B70EE7-4FAB-2927-EB64-3C9A42201CE6}"/>
                </a:ext>
              </a:extLst>
            </p:cNvPr>
            <p:cNvSpPr/>
            <p:nvPr/>
          </p:nvSpPr>
          <p:spPr>
            <a:xfrm>
              <a:off x="434325" y="360800"/>
              <a:ext cx="4159977" cy="2031897"/>
            </a:xfrm>
            <a:custGeom>
              <a:avLst/>
              <a:gdLst/>
              <a:ahLst/>
              <a:cxnLst/>
              <a:rect l="0" t="0" r="0" b="0"/>
              <a:pathLst>
                <a:path w="4159977" h="2031897">
                  <a:moveTo>
                    <a:pt x="0" y="2031897"/>
                  </a:moveTo>
                  <a:lnTo>
                    <a:pt x="4159977" y="2031897"/>
                  </a:lnTo>
                  <a:lnTo>
                    <a:pt x="4159977" y="0"/>
                  </a:lnTo>
                  <a:lnTo>
                    <a:pt x="0" y="0"/>
                  </a:lnTo>
                  <a:close/>
                </a:path>
              </a:pathLst>
            </a:custGeom>
            <a:ln w="13877" cap="rnd">
              <a:round/>
            </a:ln>
          </p:spPr>
          <p:style>
            <a:lnRef idx="1">
              <a:srgbClr val="4D4D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5DB82008-233A-7377-67F8-1610E4E4A104}"/>
                </a:ext>
              </a:extLst>
            </p:cNvPr>
            <p:cNvSpPr/>
            <p:nvPr/>
          </p:nvSpPr>
          <p:spPr>
            <a:xfrm>
              <a:off x="236937" y="1906047"/>
              <a:ext cx="176926" cy="1471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950" kern="1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80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40261574-64E5-1367-D715-C6FC91D79C96}"/>
                </a:ext>
              </a:extLst>
            </p:cNvPr>
            <p:cNvSpPr/>
            <p:nvPr/>
          </p:nvSpPr>
          <p:spPr>
            <a:xfrm>
              <a:off x="170423" y="1415090"/>
              <a:ext cx="265390" cy="1471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950" kern="1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100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F46BF922-1F5D-A1F7-3EFD-64C2BBEB135D}"/>
                </a:ext>
              </a:extLst>
            </p:cNvPr>
            <p:cNvSpPr/>
            <p:nvPr/>
          </p:nvSpPr>
          <p:spPr>
            <a:xfrm>
              <a:off x="170423" y="924133"/>
              <a:ext cx="265390" cy="1471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950" kern="1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120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C3A15051-3818-7E51-510D-89F60F628458}"/>
                </a:ext>
              </a:extLst>
            </p:cNvPr>
            <p:cNvSpPr/>
            <p:nvPr/>
          </p:nvSpPr>
          <p:spPr>
            <a:xfrm>
              <a:off x="170423" y="433176"/>
              <a:ext cx="265390" cy="1471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950" kern="1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140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63" name="Shape 4524">
              <a:extLst>
                <a:ext uri="{FF2B5EF4-FFF2-40B4-BE49-F238E27FC236}">
                  <a16:creationId xmlns:a16="http://schemas.microsoft.com/office/drawing/2014/main" id="{828B7D0D-CFCE-4669-C009-C51ACB8C80D9}"/>
                </a:ext>
              </a:extLst>
            </p:cNvPr>
            <p:cNvSpPr/>
            <p:nvPr/>
          </p:nvSpPr>
          <p:spPr>
            <a:xfrm>
              <a:off x="398556" y="1948994"/>
              <a:ext cx="35769" cy="0"/>
            </a:xfrm>
            <a:custGeom>
              <a:avLst/>
              <a:gdLst/>
              <a:ahLst/>
              <a:cxnLst/>
              <a:rect l="0" t="0" r="0" b="0"/>
              <a:pathLst>
                <a:path w="35769">
                  <a:moveTo>
                    <a:pt x="0" y="0"/>
                  </a:moveTo>
                  <a:lnTo>
                    <a:pt x="35769" y="0"/>
                  </a:lnTo>
                </a:path>
              </a:pathLst>
            </a:custGeom>
            <a:ln w="13877" cap="flat">
              <a:round/>
            </a:ln>
          </p:spPr>
          <p:style>
            <a:lnRef idx="1">
              <a:srgbClr val="4D4D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64" name="Shape 4525">
              <a:extLst>
                <a:ext uri="{FF2B5EF4-FFF2-40B4-BE49-F238E27FC236}">
                  <a16:creationId xmlns:a16="http://schemas.microsoft.com/office/drawing/2014/main" id="{5828CDB7-0FE1-BE92-1232-3F30416265C5}"/>
                </a:ext>
              </a:extLst>
            </p:cNvPr>
            <p:cNvSpPr/>
            <p:nvPr/>
          </p:nvSpPr>
          <p:spPr>
            <a:xfrm>
              <a:off x="398556" y="1458037"/>
              <a:ext cx="35769" cy="0"/>
            </a:xfrm>
            <a:custGeom>
              <a:avLst/>
              <a:gdLst/>
              <a:ahLst/>
              <a:cxnLst/>
              <a:rect l="0" t="0" r="0" b="0"/>
              <a:pathLst>
                <a:path w="35769">
                  <a:moveTo>
                    <a:pt x="0" y="0"/>
                  </a:moveTo>
                  <a:lnTo>
                    <a:pt x="35769" y="0"/>
                  </a:lnTo>
                </a:path>
              </a:pathLst>
            </a:custGeom>
            <a:ln w="13877" cap="flat">
              <a:round/>
            </a:ln>
          </p:spPr>
          <p:style>
            <a:lnRef idx="1">
              <a:srgbClr val="4D4D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65" name="Shape 4526">
              <a:extLst>
                <a:ext uri="{FF2B5EF4-FFF2-40B4-BE49-F238E27FC236}">
                  <a16:creationId xmlns:a16="http://schemas.microsoft.com/office/drawing/2014/main" id="{94CF1E39-0E74-2155-CD09-B19FD9CBAAAB}"/>
                </a:ext>
              </a:extLst>
            </p:cNvPr>
            <p:cNvSpPr/>
            <p:nvPr/>
          </p:nvSpPr>
          <p:spPr>
            <a:xfrm>
              <a:off x="398556" y="967080"/>
              <a:ext cx="35769" cy="0"/>
            </a:xfrm>
            <a:custGeom>
              <a:avLst/>
              <a:gdLst/>
              <a:ahLst/>
              <a:cxnLst/>
              <a:rect l="0" t="0" r="0" b="0"/>
              <a:pathLst>
                <a:path w="35769">
                  <a:moveTo>
                    <a:pt x="0" y="0"/>
                  </a:moveTo>
                  <a:lnTo>
                    <a:pt x="35769" y="0"/>
                  </a:lnTo>
                </a:path>
              </a:pathLst>
            </a:custGeom>
            <a:ln w="13877" cap="flat">
              <a:round/>
            </a:ln>
          </p:spPr>
          <p:style>
            <a:lnRef idx="1">
              <a:srgbClr val="4D4D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66" name="Shape 4527">
              <a:extLst>
                <a:ext uri="{FF2B5EF4-FFF2-40B4-BE49-F238E27FC236}">
                  <a16:creationId xmlns:a16="http://schemas.microsoft.com/office/drawing/2014/main" id="{D46874F6-50AA-F859-CB23-8CABD89F8040}"/>
                </a:ext>
              </a:extLst>
            </p:cNvPr>
            <p:cNvSpPr/>
            <p:nvPr/>
          </p:nvSpPr>
          <p:spPr>
            <a:xfrm>
              <a:off x="398556" y="476122"/>
              <a:ext cx="35769" cy="0"/>
            </a:xfrm>
            <a:custGeom>
              <a:avLst/>
              <a:gdLst/>
              <a:ahLst/>
              <a:cxnLst/>
              <a:rect l="0" t="0" r="0" b="0"/>
              <a:pathLst>
                <a:path w="35769">
                  <a:moveTo>
                    <a:pt x="0" y="0"/>
                  </a:moveTo>
                  <a:lnTo>
                    <a:pt x="35769" y="0"/>
                  </a:lnTo>
                </a:path>
              </a:pathLst>
            </a:custGeom>
            <a:ln w="13877" cap="flat">
              <a:round/>
            </a:ln>
          </p:spPr>
          <p:style>
            <a:lnRef idx="1">
              <a:srgbClr val="4D4D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67" name="Shape 4528">
              <a:extLst>
                <a:ext uri="{FF2B5EF4-FFF2-40B4-BE49-F238E27FC236}">
                  <a16:creationId xmlns:a16="http://schemas.microsoft.com/office/drawing/2014/main" id="{B61F038C-F373-3CA9-28AD-0146BA3560F6}"/>
                </a:ext>
              </a:extLst>
            </p:cNvPr>
            <p:cNvSpPr/>
            <p:nvPr/>
          </p:nvSpPr>
          <p:spPr>
            <a:xfrm>
              <a:off x="1482992" y="2392697"/>
              <a:ext cx="0" cy="35769"/>
            </a:xfrm>
            <a:custGeom>
              <a:avLst/>
              <a:gdLst/>
              <a:ahLst/>
              <a:cxnLst/>
              <a:rect l="0" t="0" r="0" b="0"/>
              <a:pathLst>
                <a:path h="35769">
                  <a:moveTo>
                    <a:pt x="0" y="35769"/>
                  </a:moveTo>
                  <a:lnTo>
                    <a:pt x="0" y="0"/>
                  </a:lnTo>
                </a:path>
              </a:pathLst>
            </a:custGeom>
            <a:ln w="13877" cap="flat">
              <a:round/>
            </a:ln>
          </p:spPr>
          <p:style>
            <a:lnRef idx="1">
              <a:srgbClr val="4D4D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68" name="Shape 4529">
              <a:extLst>
                <a:ext uri="{FF2B5EF4-FFF2-40B4-BE49-F238E27FC236}">
                  <a16:creationId xmlns:a16="http://schemas.microsoft.com/office/drawing/2014/main" id="{E3226A00-0131-447A-20D8-77E7E8E87D1B}"/>
                </a:ext>
              </a:extLst>
            </p:cNvPr>
            <p:cNvSpPr/>
            <p:nvPr/>
          </p:nvSpPr>
          <p:spPr>
            <a:xfrm>
              <a:off x="2686220" y="2392697"/>
              <a:ext cx="0" cy="35769"/>
            </a:xfrm>
            <a:custGeom>
              <a:avLst/>
              <a:gdLst/>
              <a:ahLst/>
              <a:cxnLst/>
              <a:rect l="0" t="0" r="0" b="0"/>
              <a:pathLst>
                <a:path h="35769">
                  <a:moveTo>
                    <a:pt x="0" y="35769"/>
                  </a:moveTo>
                  <a:lnTo>
                    <a:pt x="0" y="0"/>
                  </a:lnTo>
                </a:path>
              </a:pathLst>
            </a:custGeom>
            <a:ln w="13877" cap="flat">
              <a:round/>
            </a:ln>
          </p:spPr>
          <p:style>
            <a:lnRef idx="1">
              <a:srgbClr val="4D4D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69" name="Shape 4530">
              <a:extLst>
                <a:ext uri="{FF2B5EF4-FFF2-40B4-BE49-F238E27FC236}">
                  <a16:creationId xmlns:a16="http://schemas.microsoft.com/office/drawing/2014/main" id="{28868958-A1C8-6B27-AFB0-31813892D418}"/>
                </a:ext>
              </a:extLst>
            </p:cNvPr>
            <p:cNvSpPr/>
            <p:nvPr/>
          </p:nvSpPr>
          <p:spPr>
            <a:xfrm>
              <a:off x="3889567" y="2392697"/>
              <a:ext cx="0" cy="35769"/>
            </a:xfrm>
            <a:custGeom>
              <a:avLst/>
              <a:gdLst/>
              <a:ahLst/>
              <a:cxnLst/>
              <a:rect l="0" t="0" r="0" b="0"/>
              <a:pathLst>
                <a:path h="35769">
                  <a:moveTo>
                    <a:pt x="0" y="35769"/>
                  </a:moveTo>
                  <a:lnTo>
                    <a:pt x="0" y="0"/>
                  </a:lnTo>
                </a:path>
              </a:pathLst>
            </a:custGeom>
            <a:ln w="13877" cap="flat">
              <a:round/>
            </a:ln>
          </p:spPr>
          <p:style>
            <a:lnRef idx="1">
              <a:srgbClr val="4D4D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BD94A0EE-033A-853C-D1A3-EB9D109B3A7D}"/>
                </a:ext>
              </a:extLst>
            </p:cNvPr>
            <p:cNvSpPr/>
            <p:nvPr/>
          </p:nvSpPr>
          <p:spPr>
            <a:xfrm>
              <a:off x="1324603" y="2457058"/>
              <a:ext cx="421314" cy="1471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950" kern="1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Jul 22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6268E783-E734-364B-9153-A9B63386C97D}"/>
                </a:ext>
              </a:extLst>
            </p:cNvPr>
            <p:cNvSpPr/>
            <p:nvPr/>
          </p:nvSpPr>
          <p:spPr>
            <a:xfrm>
              <a:off x="2527831" y="2457058"/>
              <a:ext cx="421314" cy="1471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950" kern="1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Jul 29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45245AE2-78BD-0AF8-01F8-C764CA38B619}"/>
                </a:ext>
              </a:extLst>
            </p:cNvPr>
            <p:cNvSpPr/>
            <p:nvPr/>
          </p:nvSpPr>
          <p:spPr>
            <a:xfrm>
              <a:off x="3701750" y="2457058"/>
              <a:ext cx="499435" cy="1471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950" kern="1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Aug 05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D7417E66-3372-A7BA-2609-6A533B397FFD}"/>
                </a:ext>
              </a:extLst>
            </p:cNvPr>
            <p:cNvSpPr/>
            <p:nvPr/>
          </p:nvSpPr>
          <p:spPr>
            <a:xfrm>
              <a:off x="2362743" y="2604967"/>
              <a:ext cx="403240" cy="1766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Date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B51F8CD9-42CB-C1D3-DDF1-0290BE4157E6}"/>
                </a:ext>
              </a:extLst>
            </p:cNvPr>
            <p:cNvSpPr/>
            <p:nvPr/>
          </p:nvSpPr>
          <p:spPr>
            <a:xfrm rot="-5399999">
              <a:off x="-293741" y="1193567"/>
              <a:ext cx="764093" cy="1766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Incidents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75" name="Shape 4538">
              <a:extLst>
                <a:ext uri="{FF2B5EF4-FFF2-40B4-BE49-F238E27FC236}">
                  <a16:creationId xmlns:a16="http://schemas.microsoft.com/office/drawing/2014/main" id="{7E3F6D17-EA45-B2E7-2E1C-6A3E85E486CD}"/>
                </a:ext>
              </a:extLst>
            </p:cNvPr>
            <p:cNvSpPr/>
            <p:nvPr/>
          </p:nvSpPr>
          <p:spPr>
            <a:xfrm>
              <a:off x="1436456" y="6579"/>
              <a:ext cx="62925" cy="54551"/>
            </a:xfrm>
            <a:custGeom>
              <a:avLst/>
              <a:gdLst/>
              <a:ahLst/>
              <a:cxnLst/>
              <a:rect l="0" t="0" r="0" b="0"/>
              <a:pathLst>
                <a:path w="62925" h="54551">
                  <a:moveTo>
                    <a:pt x="31462" y="0"/>
                  </a:moveTo>
                  <a:lnTo>
                    <a:pt x="62925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76" name="Shape 4539">
              <a:extLst>
                <a:ext uri="{FF2B5EF4-FFF2-40B4-BE49-F238E27FC236}">
                  <a16:creationId xmlns:a16="http://schemas.microsoft.com/office/drawing/2014/main" id="{21D4D76F-E5F3-8B8D-5A04-CC96A99ACC69}"/>
                </a:ext>
              </a:extLst>
            </p:cNvPr>
            <p:cNvSpPr/>
            <p:nvPr/>
          </p:nvSpPr>
          <p:spPr>
            <a:xfrm>
              <a:off x="1436456" y="6579"/>
              <a:ext cx="62925" cy="54551"/>
            </a:xfrm>
            <a:custGeom>
              <a:avLst/>
              <a:gdLst/>
              <a:ahLst/>
              <a:cxnLst/>
              <a:rect l="0" t="0" r="0" b="0"/>
              <a:pathLst>
                <a:path w="62925" h="54551">
                  <a:moveTo>
                    <a:pt x="31462" y="0"/>
                  </a:moveTo>
                  <a:lnTo>
                    <a:pt x="62925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77" name="Shape 49861">
              <a:extLst>
                <a:ext uri="{FF2B5EF4-FFF2-40B4-BE49-F238E27FC236}">
                  <a16:creationId xmlns:a16="http://schemas.microsoft.com/office/drawing/2014/main" id="{B819191C-627B-D264-AF79-CEF9B61AEAE6}"/>
                </a:ext>
              </a:extLst>
            </p:cNvPr>
            <p:cNvSpPr/>
            <p:nvPr/>
          </p:nvSpPr>
          <p:spPr>
            <a:xfrm>
              <a:off x="2126716" y="19499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78" name="Shape 4544">
              <a:extLst>
                <a:ext uri="{FF2B5EF4-FFF2-40B4-BE49-F238E27FC236}">
                  <a16:creationId xmlns:a16="http://schemas.microsoft.com/office/drawing/2014/main" id="{CEA3C253-ED46-EA8D-AB9F-5CA6F910205D}"/>
                </a:ext>
              </a:extLst>
            </p:cNvPr>
            <p:cNvSpPr/>
            <p:nvPr/>
          </p:nvSpPr>
          <p:spPr>
            <a:xfrm>
              <a:off x="2775702" y="19499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23327" y="0"/>
                  </a:moveTo>
                  <a:cubicBezTo>
                    <a:pt x="36247" y="0"/>
                    <a:pt x="46775" y="10527"/>
                    <a:pt x="46775" y="23447"/>
                  </a:cubicBezTo>
                  <a:cubicBezTo>
                    <a:pt x="46775" y="36248"/>
                    <a:pt x="36247" y="46775"/>
                    <a:pt x="23327" y="46775"/>
                  </a:cubicBezTo>
                  <a:cubicBezTo>
                    <a:pt x="10527" y="46775"/>
                    <a:pt x="0" y="36248"/>
                    <a:pt x="0" y="23447"/>
                  </a:cubicBezTo>
                  <a:cubicBezTo>
                    <a:pt x="0" y="10527"/>
                    <a:pt x="10527" y="0"/>
                    <a:pt x="23327" y="0"/>
                  </a:cubicBezTo>
                  <a:close/>
                </a:path>
              </a:pathLst>
            </a:custGeom>
            <a:ln w="8494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79" name="Shape 4545">
              <a:extLst>
                <a:ext uri="{FF2B5EF4-FFF2-40B4-BE49-F238E27FC236}">
                  <a16:creationId xmlns:a16="http://schemas.microsoft.com/office/drawing/2014/main" id="{B4C83004-6C57-9495-046E-2963D161C92D}"/>
                </a:ext>
              </a:extLst>
            </p:cNvPr>
            <p:cNvSpPr/>
            <p:nvPr/>
          </p:nvSpPr>
          <p:spPr>
            <a:xfrm>
              <a:off x="2775702" y="19499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23327" y="0"/>
                  </a:moveTo>
                  <a:cubicBezTo>
                    <a:pt x="36247" y="0"/>
                    <a:pt x="46775" y="10527"/>
                    <a:pt x="46775" y="23447"/>
                  </a:cubicBezTo>
                  <a:cubicBezTo>
                    <a:pt x="46775" y="36248"/>
                    <a:pt x="36247" y="46775"/>
                    <a:pt x="23327" y="46775"/>
                  </a:cubicBezTo>
                  <a:cubicBezTo>
                    <a:pt x="10527" y="46775"/>
                    <a:pt x="0" y="36248"/>
                    <a:pt x="0" y="23447"/>
                  </a:cubicBezTo>
                  <a:cubicBezTo>
                    <a:pt x="0" y="10527"/>
                    <a:pt x="10527" y="0"/>
                    <a:pt x="23327" y="0"/>
                  </a:cubicBezTo>
                  <a:close/>
                </a:path>
              </a:pathLst>
            </a:custGeom>
            <a:ln w="8494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31F6248A-390A-856F-EF98-DA1670222B0A}"/>
                </a:ext>
              </a:extLst>
            </p:cNvPr>
            <p:cNvSpPr/>
            <p:nvPr/>
          </p:nvSpPr>
          <p:spPr>
            <a:xfrm>
              <a:off x="1642816" y="0"/>
              <a:ext cx="442157" cy="1471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9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Actual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70564000-A814-01B6-29B4-371806F85C34}"/>
                </a:ext>
              </a:extLst>
            </p:cNvPr>
            <p:cNvSpPr/>
            <p:nvPr/>
          </p:nvSpPr>
          <p:spPr>
            <a:xfrm>
              <a:off x="2324941" y="0"/>
              <a:ext cx="397925" cy="1471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9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Fitted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0594E4CC-FE8B-7B60-B325-40B2AB59D742}"/>
                </a:ext>
              </a:extLst>
            </p:cNvPr>
            <p:cNvSpPr/>
            <p:nvPr/>
          </p:nvSpPr>
          <p:spPr>
            <a:xfrm>
              <a:off x="2973928" y="0"/>
              <a:ext cx="1013031" cy="1471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9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Point Forecast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D82EEEE9-6289-FEB5-E054-76712617715C}"/>
              </a:ext>
            </a:extLst>
          </p:cNvPr>
          <p:cNvSpPr txBox="1"/>
          <p:nvPr/>
        </p:nvSpPr>
        <p:spPr>
          <a:xfrm>
            <a:off x="262232" y="3399049"/>
            <a:ext cx="3621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graphical illustration of the forecast distribution </a:t>
            </a:r>
            <a:endParaRPr lang="en-US" sz="1200" b="1" dirty="0"/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60430A4B-5CE3-BC1F-8EC0-8BC1FE20B68C}"/>
              </a:ext>
            </a:extLst>
          </p:cNvPr>
          <p:cNvSpPr txBox="1"/>
          <p:nvPr/>
        </p:nvSpPr>
        <p:spPr>
          <a:xfrm>
            <a:off x="8128830" y="630925"/>
            <a:ext cx="26143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GB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tructure of ambulance demand data</a:t>
            </a:r>
            <a:r>
              <a:rPr lang="en-GB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95B4CBEB-7686-4323-69F7-8336608907B9}"/>
              </a:ext>
            </a:extLst>
          </p:cNvPr>
          <p:cNvSpPr txBox="1"/>
          <p:nvPr/>
        </p:nvSpPr>
        <p:spPr>
          <a:xfrm>
            <a:off x="4085750" y="3399049"/>
            <a:ext cx="32009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accuracy comparison using CRPS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8E669E46-FAE1-E813-3899-72C1E97202F5}"/>
              </a:ext>
            </a:extLst>
          </p:cNvPr>
          <p:cNvSpPr txBox="1"/>
          <p:nvPr/>
        </p:nvSpPr>
        <p:spPr>
          <a:xfrm>
            <a:off x="7674051" y="3429000"/>
            <a:ext cx="3955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accuracy comparison across forecast horizon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564A1633-5610-0D5B-803D-856E97E28919}"/>
              </a:ext>
            </a:extLst>
          </p:cNvPr>
          <p:cNvSpPr txBox="1"/>
          <p:nvPr/>
        </p:nvSpPr>
        <p:spPr>
          <a:xfrm>
            <a:off x="6227379" y="6539391"/>
            <a:ext cx="59303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</a:t>
            </a:r>
          </a:p>
          <a:p>
            <a:pPr algn="l"/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more about the paper and implement the proposed framework. Full paper and </a:t>
            </a:r>
            <a:r>
              <a:rPr lang="en-GB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R code 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 at https://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bahmanrostamitabar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/forecasting-emergency-medicine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D4C3AB-E67B-BEC4-A1B6-2BD550F5D9DD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16200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">
            <a:extLst>
              <a:ext uri="{FF2B5EF4-FFF2-40B4-BE49-F238E27FC236}">
                <a16:creationId xmlns:a16="http://schemas.microsoft.com/office/drawing/2014/main" id="{25AF48EE-35B4-7A7F-4535-AEE3EE51F4A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796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68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252</Words>
  <Application>Microsoft Macintosh PowerPoint</Application>
  <PresentationFormat>Widescreen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Bahman Rostami-Tabar</dc:creator>
  <cp:lastModifiedBy>Bahman Rostami-Tabar</cp:lastModifiedBy>
  <cp:revision>2</cp:revision>
  <dcterms:created xsi:type="dcterms:W3CDTF">2023-12-28T13:11:56Z</dcterms:created>
  <dcterms:modified xsi:type="dcterms:W3CDTF">2023-12-30T17:00:30Z</dcterms:modified>
</cp:coreProperties>
</file>