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6" r:id="rId2"/>
    <p:sldId id="307" r:id="rId3"/>
    <p:sldId id="308" r:id="rId4"/>
    <p:sldId id="309" r:id="rId5"/>
    <p:sldId id="267" r:id="rId6"/>
    <p:sldId id="268" r:id="rId7"/>
    <p:sldId id="279" r:id="rId8"/>
    <p:sldId id="283" r:id="rId9"/>
    <p:sldId id="269" r:id="rId10"/>
    <p:sldId id="270" r:id="rId11"/>
    <p:sldId id="271" r:id="rId12"/>
    <p:sldId id="273" r:id="rId13"/>
    <p:sldId id="274" r:id="rId14"/>
    <p:sldId id="275" r:id="rId15"/>
    <p:sldId id="276" r:id="rId16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1B1"/>
    <a:srgbClr val="363636"/>
    <a:srgbClr val="82AE46"/>
    <a:srgbClr val="080808"/>
    <a:srgbClr val="FFEA9E"/>
    <a:srgbClr val="F5F5DC"/>
    <a:srgbClr val="A6A6A6"/>
    <a:srgbClr val="FFFFFF"/>
    <a:srgbClr val="6600FF"/>
    <a:srgbClr val="9A3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07" autoAdjust="0"/>
  </p:normalViewPr>
  <p:slideViewPr>
    <p:cSldViewPr snapToGrid="0">
      <p:cViewPr varScale="1">
        <p:scale>
          <a:sx n="91" d="100"/>
          <a:sy n="91" d="100"/>
        </p:scale>
        <p:origin x="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8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22FBE-71D0-418F-9BB6-2919CE9DCC84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DF519-C9A1-407F-AC50-FF30DF3BCC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4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bg>
      <p:bgPr>
        <a:gradFill>
          <a:gsLst>
            <a:gs pos="29000">
              <a:srgbClr val="B22222"/>
            </a:gs>
            <a:gs pos="100000">
              <a:srgbClr val="FF0000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321135F-FB64-47EE-9BA4-355EAB9D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544008"/>
            <a:ext cx="12192000" cy="642581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bg2"/>
                </a:solidFill>
              </a:defRPr>
            </a:lvl1pPr>
          </a:lstStyle>
          <a:p>
            <a:r>
              <a:rPr lang="de-DE" dirty="0" err="1"/>
              <a:t>Secondary</a:t>
            </a:r>
            <a:r>
              <a:rPr lang="de-DE" dirty="0"/>
              <a:t> Title</a:t>
            </a:r>
          </a:p>
        </p:txBody>
      </p:sp>
      <p:sp>
        <p:nvSpPr>
          <p:cNvPr id="9" name="Titel 7">
            <a:extLst>
              <a:ext uri="{FF2B5EF4-FFF2-40B4-BE49-F238E27FC236}">
                <a16:creationId xmlns:a16="http://schemas.microsoft.com/office/drawing/2014/main" id="{B5BD88A4-9C6A-4B64-8AAD-2238B4E71092}"/>
              </a:ext>
            </a:extLst>
          </p:cNvPr>
          <p:cNvSpPr txBox="1">
            <a:spLocks/>
          </p:cNvSpPr>
          <p:nvPr userDrawn="1"/>
        </p:nvSpPr>
        <p:spPr>
          <a:xfrm>
            <a:off x="0" y="5494500"/>
            <a:ext cx="12192000" cy="6425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600" dirty="0">
                <a:solidFill>
                  <a:schemeClr val="bg1"/>
                </a:solidFill>
                <a:latin typeface="+mj-lt"/>
              </a:rPr>
              <a:t>BAHN-HOFLADEN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C8AC4BD-4537-40A5-9F49-4B576013CD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8557" y="-333473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3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9D871-6FC8-49DA-8FD5-7F3B9216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0EA03F-064F-4DDE-A253-4A9A65FA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1CEC51-FE51-452D-AB15-EED382BA0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26F6B4-194D-43B7-AAA4-D2E9DB52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C220-19C3-4818-B307-FF0E9BB18498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A13CA0-8105-44A0-BA6E-1C280FE4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1FD57C-C933-4739-B86D-D7DD001F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87DD-10A6-4A98-8EE7-67697F75CD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54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5609C-EEC4-43D8-AA35-B3D4AFD3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53973C-31EB-4537-8AE9-F1B2B939C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13C082-7BE2-437E-AA76-4F4776837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6C8801-63C4-4ED9-B165-3EAAF369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C220-19C3-4818-B307-FF0E9BB18498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7A9826-B4F9-4026-844D-76FDC3AB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6FE073-68E1-4B7C-8BBC-0DFF8247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87DD-10A6-4A98-8EE7-67697F75CD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811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5E7A4-84F0-4781-89EA-30A23CDC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AEC8EE-921A-4BF2-9333-0C248AECB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649118-417C-495B-8E5D-1D858A4D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C220-19C3-4818-B307-FF0E9BB18498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8DEDF7-04FE-4597-933D-56216FA89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4D455C-4EE9-42B8-9216-F404B397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87DD-10A6-4A98-8EE7-67697F75CD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748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CD01CE-8776-4A42-9D96-1FF3FE3F4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2DF853-E687-4DFA-B26D-A575C71DC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E553BD-5372-48DA-B7D2-EF68D36E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C220-19C3-4818-B307-FF0E9BB18498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F45CBA-3632-4090-9F67-6DB9FA19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3EC98B-0D0F-41BA-9613-692E1470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87DD-10A6-4A98-8EE7-67697F75CD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81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7">
            <a:extLst>
              <a:ext uri="{FF2B5EF4-FFF2-40B4-BE49-F238E27FC236}">
                <a16:creationId xmlns:a16="http://schemas.microsoft.com/office/drawing/2014/main" id="{59C61D9B-9B27-427B-BE35-277D463C53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976465"/>
            <a:ext cx="12192000" cy="642581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B22222"/>
                </a:solidFill>
                <a:latin typeface="Bahnschrift SemiBold SemiConden" panose="020B0502040204020203" pitchFamily="34" charset="0"/>
              </a:defRPr>
            </a:lvl1pPr>
          </a:lstStyle>
          <a:p>
            <a:r>
              <a:rPr lang="de-DE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43587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E2B41-B9E9-4087-895B-C09C2C4C5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2DE80B-757E-40DC-9014-458555E2D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3663B1-7CB2-4210-A4E6-510AF63F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C220-19C3-4818-B307-FF0E9BB18498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D6E8E-99FC-46FC-A2CD-DD93C7F8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F9177-E84E-4065-ACBA-466B84CA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87DD-10A6-4A98-8EE7-67697F75CD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78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47FB8-24EB-400D-A99B-BB2C1139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590"/>
            <a:ext cx="10515600" cy="66854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6D60B7-C5A7-4503-94D6-E90929634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0E581A-D8D8-42A8-AC75-57DAE2F2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C220-19C3-4818-B307-FF0E9BB18498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4A918C-FF7B-4190-9BDB-8089C7FF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EE14B5-A833-44A5-A1BD-B560730A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87DD-10A6-4A98-8EE7-67697F75CD83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08E45EC-6C44-575B-1D10-84D9A5341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6543" y="87464"/>
            <a:ext cx="3175885" cy="36512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240623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E6268-81F5-454D-ADD4-42F9B186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E8D21D-3597-4656-9084-02A8BB909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7FF99B-D6C6-4926-8CC8-35F2249CB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C220-19C3-4818-B307-FF0E9BB18498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DC08B6-ECAF-4FF3-889C-AE2908A7A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C0DEB4-6131-474E-A96C-ACF1001F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87DD-10A6-4A98-8EE7-67697F75CD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80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98427-CDEB-48C7-968A-0409BBE0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223EB1-82B0-419C-BFA3-A8E2E47B1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33DF08-92CA-4060-9350-1B4D26D70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76E6C8-E217-41D3-916C-6D00C3CF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C220-19C3-4818-B307-FF0E9BB18498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00CEF8-F97C-46D3-B010-0B007888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2D8CA2-88B6-415B-9A9F-49BADAAE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87DD-10A6-4A98-8EE7-67697F75CD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2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A55E9-7F3E-45E0-BA64-53240EE8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388522-3406-4B24-AABC-BD391633E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D329C0-2FAC-4400-B113-9057F395D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54C919-94EE-4BD5-A986-0E72E6B65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0D7F1D-FEF6-4AA0-A44A-4957F2DAB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9736ED-8E52-4656-9E11-AC9F4C1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C220-19C3-4818-B307-FF0E9BB18498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C69EC3A-6A4A-441D-8CBF-3B83BCF4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B39C96-A13A-4CE6-9DD9-EEF26999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87DD-10A6-4A98-8EE7-67697F75CD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42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BC955-2802-43E5-B0D9-4B0E9010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EE8517-B4A4-4571-B445-9AB27539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C220-19C3-4818-B307-FF0E9BB18498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AE1A62-2518-4EFA-9562-66335FDC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0FD32E-A5C8-4EE7-955D-10126336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87DD-10A6-4A98-8EE7-67697F75CD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75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4819EE-7A96-4250-94B0-881E2804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C220-19C3-4818-B307-FF0E9BB18498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28531C-D5C7-426B-A4E7-102BF8CB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9697B0-1532-494A-98F1-1073E9DA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87DD-10A6-4A98-8EE7-67697F75CD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86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DD09FB-9927-4E80-8068-1E941EB4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832811-15AA-4BB7-B0BC-F4D30FE90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358D24-44D1-49E0-8238-6DC00F529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CC220-19C3-4818-B307-FF0E9BB18498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BED5EA-BD4D-47EF-824A-AA6B7649C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1F7DD0-F3E6-4C05-83EA-F1A12C1CF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387DD-10A6-4A98-8EE7-67697F75CD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41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2222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DC789-7878-ADFF-E53D-232029C0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MEMBER CARDS</a:t>
            </a:r>
          </a:p>
        </p:txBody>
      </p:sp>
    </p:spTree>
    <p:extLst>
      <p:ext uri="{BB962C8B-B14F-4D97-AF65-F5344CB8AC3E}">
        <p14:creationId xmlns:p14="http://schemas.microsoft.com/office/powerpoint/2010/main" val="4178647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>
            <a:extLst>
              <a:ext uri="{FF2B5EF4-FFF2-40B4-BE49-F238E27FC236}">
                <a16:creationId xmlns:a16="http://schemas.microsoft.com/office/drawing/2014/main" id="{C62E311F-0569-3362-86A3-32E2320E6D0F}"/>
              </a:ext>
            </a:extLst>
          </p:cNvPr>
          <p:cNvSpPr txBox="1">
            <a:spLocks/>
          </p:cNvSpPr>
          <p:nvPr/>
        </p:nvSpPr>
        <p:spPr>
          <a:xfrm>
            <a:off x="346543" y="87464"/>
            <a:ext cx="3175885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1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Brand Guidelines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513E75A6-2BCF-72D1-95A7-DD3F237080F6}"/>
              </a:ext>
            </a:extLst>
          </p:cNvPr>
          <p:cNvSpPr txBox="1">
            <a:spLocks/>
          </p:cNvSpPr>
          <p:nvPr/>
        </p:nvSpPr>
        <p:spPr>
          <a:xfrm>
            <a:off x="1049867" y="1236654"/>
            <a:ext cx="9254067" cy="66854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222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dirty="0">
                <a:solidFill>
                  <a:schemeClr val="accent1"/>
                </a:solidFill>
              </a:rPr>
              <a:t>Bahnschrift </a:t>
            </a:r>
            <a:r>
              <a:rPr lang="de-DE" sz="6000" dirty="0" err="1">
                <a:solidFill>
                  <a:schemeClr val="accent1"/>
                </a:solidFill>
              </a:rPr>
              <a:t>SemiBold</a:t>
            </a:r>
            <a:r>
              <a:rPr lang="de-DE" sz="6000" dirty="0">
                <a:solidFill>
                  <a:schemeClr val="accent1"/>
                </a:solidFill>
              </a:rPr>
              <a:t> 60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AB89A51-21A1-F2F4-AD62-FC5ABE196129}"/>
              </a:ext>
            </a:extLst>
          </p:cNvPr>
          <p:cNvSpPr txBox="1">
            <a:spLocks/>
          </p:cNvSpPr>
          <p:nvPr/>
        </p:nvSpPr>
        <p:spPr>
          <a:xfrm>
            <a:off x="1049866" y="2105385"/>
            <a:ext cx="9254067" cy="66854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222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chemeClr val="accent1"/>
                </a:solidFill>
              </a:rPr>
              <a:t>Bahnschrift </a:t>
            </a:r>
            <a:r>
              <a:rPr lang="de-DE" sz="4000" dirty="0" err="1">
                <a:solidFill>
                  <a:schemeClr val="accent1"/>
                </a:solidFill>
              </a:rPr>
              <a:t>SemiBold</a:t>
            </a:r>
            <a:r>
              <a:rPr lang="de-DE" sz="4000" dirty="0">
                <a:solidFill>
                  <a:schemeClr val="accent1"/>
                </a:solidFill>
              </a:rPr>
              <a:t> 40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3FB45315-3A50-A8B8-8553-87EF157D60CF}"/>
              </a:ext>
            </a:extLst>
          </p:cNvPr>
          <p:cNvSpPr txBox="1">
            <a:spLocks/>
          </p:cNvSpPr>
          <p:nvPr/>
        </p:nvSpPr>
        <p:spPr>
          <a:xfrm>
            <a:off x="1049866" y="2760455"/>
            <a:ext cx="9254067" cy="66854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222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000" dirty="0">
                <a:solidFill>
                  <a:schemeClr val="accent1"/>
                </a:solidFill>
              </a:rPr>
              <a:t>Bahnschrift </a:t>
            </a:r>
            <a:r>
              <a:rPr lang="de-DE" sz="3000" dirty="0" err="1">
                <a:solidFill>
                  <a:schemeClr val="accent1"/>
                </a:solidFill>
              </a:rPr>
              <a:t>SemiBold</a:t>
            </a:r>
            <a:r>
              <a:rPr lang="de-DE" sz="3000" dirty="0">
                <a:solidFill>
                  <a:schemeClr val="accent1"/>
                </a:solidFill>
              </a:rPr>
              <a:t> 30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ED11301D-B8A8-EBED-0393-BFD90694EE5C}"/>
              </a:ext>
            </a:extLst>
          </p:cNvPr>
          <p:cNvSpPr txBox="1">
            <a:spLocks/>
          </p:cNvSpPr>
          <p:nvPr/>
        </p:nvSpPr>
        <p:spPr>
          <a:xfrm>
            <a:off x="1049866" y="3293854"/>
            <a:ext cx="9254067" cy="66854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222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chemeClr val="accent1"/>
                </a:solidFill>
              </a:rPr>
              <a:t>Bahnschrift </a:t>
            </a:r>
            <a:r>
              <a:rPr lang="de-DE" sz="2000" dirty="0" err="1">
                <a:solidFill>
                  <a:schemeClr val="accent1"/>
                </a:solidFill>
              </a:rPr>
              <a:t>SemiBold</a:t>
            </a:r>
            <a:r>
              <a:rPr lang="de-DE" sz="2000" dirty="0">
                <a:solidFill>
                  <a:schemeClr val="accent1"/>
                </a:solidFill>
              </a:rPr>
              <a:t> 20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351026E7-1B90-2FB0-ABAB-D40CE324C219}"/>
              </a:ext>
            </a:extLst>
          </p:cNvPr>
          <p:cNvSpPr txBox="1">
            <a:spLocks/>
          </p:cNvSpPr>
          <p:nvPr/>
        </p:nvSpPr>
        <p:spPr>
          <a:xfrm>
            <a:off x="1049866" y="3699317"/>
            <a:ext cx="9254067" cy="2496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222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000" dirty="0">
                <a:solidFill>
                  <a:schemeClr val="accent1"/>
                </a:solidFill>
              </a:rPr>
              <a:t>Bahnschrift </a:t>
            </a:r>
            <a:r>
              <a:rPr lang="de-DE" sz="1000" dirty="0" err="1">
                <a:solidFill>
                  <a:schemeClr val="accent1"/>
                </a:solidFill>
              </a:rPr>
              <a:t>SemiBold</a:t>
            </a:r>
            <a:r>
              <a:rPr lang="de-DE" sz="1000" dirty="0">
                <a:solidFill>
                  <a:schemeClr val="accent1"/>
                </a:solidFill>
              </a:rPr>
              <a:t> 10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4D52A55-46B6-0AC4-38F6-FF1AFBCE0771}"/>
              </a:ext>
            </a:extLst>
          </p:cNvPr>
          <p:cNvSpPr txBox="1"/>
          <p:nvPr/>
        </p:nvSpPr>
        <p:spPr>
          <a:xfrm>
            <a:off x="4445000" y="4159157"/>
            <a:ext cx="7526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Bahnschrift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Font by Aaron Bell for Microsoft Corporation 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Modern digitization of DIN 1451 character design standards</a:t>
            </a:r>
            <a:endParaRPr lang="de-DE" dirty="0">
              <a:solidFill>
                <a:schemeClr val="bg1">
                  <a:lumMod val="8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169B1F35-A1F4-B185-0B68-1D7E7993AB9F}"/>
              </a:ext>
            </a:extLst>
          </p:cNvPr>
          <p:cNvSpPr txBox="1">
            <a:spLocks/>
          </p:cNvSpPr>
          <p:nvPr/>
        </p:nvSpPr>
        <p:spPr>
          <a:xfrm>
            <a:off x="1049865" y="5201372"/>
            <a:ext cx="9254067" cy="11079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222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dirty="0">
                <a:solidFill>
                  <a:schemeClr val="tx1"/>
                </a:solidFill>
              </a:rPr>
              <a:t>BAHN-HOFLADEN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5F08597F-4CB3-11AE-CA84-B63DC88EA371}"/>
              </a:ext>
            </a:extLst>
          </p:cNvPr>
          <p:cNvSpPr txBox="1">
            <a:spLocks/>
          </p:cNvSpPr>
          <p:nvPr/>
        </p:nvSpPr>
        <p:spPr>
          <a:xfrm>
            <a:off x="346543" y="373970"/>
            <a:ext cx="3688866" cy="66854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222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Logo Font</a:t>
            </a:r>
          </a:p>
        </p:txBody>
      </p:sp>
    </p:spTree>
    <p:extLst>
      <p:ext uri="{BB962C8B-B14F-4D97-AF65-F5344CB8AC3E}">
        <p14:creationId xmlns:p14="http://schemas.microsoft.com/office/powerpoint/2010/main" val="33765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>
            <a:extLst>
              <a:ext uri="{FF2B5EF4-FFF2-40B4-BE49-F238E27FC236}">
                <a16:creationId xmlns:a16="http://schemas.microsoft.com/office/drawing/2014/main" id="{C62E311F-0569-3362-86A3-32E2320E6D0F}"/>
              </a:ext>
            </a:extLst>
          </p:cNvPr>
          <p:cNvSpPr txBox="1">
            <a:spLocks/>
          </p:cNvSpPr>
          <p:nvPr/>
        </p:nvSpPr>
        <p:spPr>
          <a:xfrm>
            <a:off x="346543" y="87464"/>
            <a:ext cx="3175885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1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Brand Guidelines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4D52A55-46B6-0AC4-38F6-FF1AFBCE0771}"/>
              </a:ext>
            </a:extLst>
          </p:cNvPr>
          <p:cNvSpPr txBox="1"/>
          <p:nvPr/>
        </p:nvSpPr>
        <p:spPr>
          <a:xfrm>
            <a:off x="1024467" y="944716"/>
            <a:ext cx="6172200" cy="423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Poppins                         </a:t>
            </a:r>
            <a:r>
              <a:rPr lang="en-US" sz="1400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bold</a:t>
            </a:r>
            <a:r>
              <a:rPr lang="en-US" sz="14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i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italic</a:t>
            </a:r>
            <a:r>
              <a:rPr lang="en-US" sz="14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u="sng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underlined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accent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Poppins Black                    </a:t>
            </a:r>
            <a:r>
              <a:rPr lang="en-US" sz="1400" b="1" dirty="0">
                <a:solidFill>
                  <a:schemeClr val="accent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bold</a:t>
            </a:r>
            <a:r>
              <a:rPr lang="en-US" sz="1400" dirty="0">
                <a:solidFill>
                  <a:schemeClr val="accent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 </a:t>
            </a:r>
            <a:r>
              <a:rPr lang="en-US" sz="1400" i="1" dirty="0">
                <a:solidFill>
                  <a:schemeClr val="accent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italic</a:t>
            </a:r>
            <a:r>
              <a:rPr lang="en-US" sz="1400" dirty="0">
                <a:solidFill>
                  <a:schemeClr val="accent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 </a:t>
            </a:r>
            <a:r>
              <a:rPr lang="en-US" sz="1400" u="sng" dirty="0">
                <a:solidFill>
                  <a:schemeClr val="accent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underlined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accent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rPr>
              <a:t>Poppins </a:t>
            </a:r>
            <a:r>
              <a:rPr lang="en-US" sz="2600" dirty="0" err="1">
                <a:solidFill>
                  <a:schemeClr val="accent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rPr>
              <a:t>ExtraLight</a:t>
            </a:r>
            <a:r>
              <a:rPr lang="en-US" sz="2600" dirty="0">
                <a:solidFill>
                  <a:schemeClr val="accent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rPr>
              <a:t>       </a:t>
            </a:r>
            <a:r>
              <a:rPr lang="en-US" sz="1400" b="1" dirty="0">
                <a:solidFill>
                  <a:schemeClr val="accent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rPr>
              <a:t>bold</a:t>
            </a:r>
            <a:r>
              <a:rPr lang="en-US" sz="1400" dirty="0">
                <a:solidFill>
                  <a:schemeClr val="accent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rPr>
              <a:t> </a:t>
            </a:r>
            <a:r>
              <a:rPr lang="en-US" sz="1400" i="1" dirty="0">
                <a:solidFill>
                  <a:schemeClr val="accent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rPr>
              <a:t>italic</a:t>
            </a:r>
            <a:r>
              <a:rPr lang="en-US" sz="1400" dirty="0">
                <a:solidFill>
                  <a:schemeClr val="accent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rPr>
              <a:t> </a:t>
            </a:r>
            <a:r>
              <a:rPr lang="en-US" sz="1400" u="sng" dirty="0">
                <a:solidFill>
                  <a:schemeClr val="accent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rPr>
              <a:t>underlined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accent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Poppins Light               </a:t>
            </a:r>
            <a:r>
              <a:rPr lang="en-US" sz="1400" b="1" dirty="0">
                <a:solidFill>
                  <a:schemeClr val="accent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bold</a:t>
            </a:r>
            <a:r>
              <a:rPr lang="en-US" sz="1400" dirty="0">
                <a:solidFill>
                  <a:schemeClr val="accent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i="1" dirty="0">
                <a:solidFill>
                  <a:schemeClr val="accent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italic</a:t>
            </a:r>
            <a:r>
              <a:rPr lang="en-US" sz="1400" dirty="0">
                <a:solidFill>
                  <a:schemeClr val="accent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u="sng" dirty="0">
                <a:solidFill>
                  <a:schemeClr val="accent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underlined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accent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Poppins Medium         </a:t>
            </a:r>
            <a:r>
              <a:rPr lang="en-US" sz="1400" b="1" dirty="0">
                <a:solidFill>
                  <a:schemeClr val="accent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bold</a:t>
            </a:r>
            <a:r>
              <a:rPr lang="en-US" sz="1400" dirty="0">
                <a:solidFill>
                  <a:schemeClr val="accent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400" i="1" dirty="0">
                <a:solidFill>
                  <a:schemeClr val="accent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italic</a:t>
            </a:r>
            <a:r>
              <a:rPr lang="en-US" sz="1400" dirty="0">
                <a:solidFill>
                  <a:schemeClr val="accent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400" u="sng" dirty="0">
                <a:solidFill>
                  <a:schemeClr val="accent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underlined</a:t>
            </a:r>
          </a:p>
          <a:p>
            <a:pPr>
              <a:lnSpc>
                <a:spcPct val="150000"/>
              </a:lnSpc>
            </a:pPr>
            <a:r>
              <a:rPr lang="de-DE" sz="2600" dirty="0">
                <a:solidFill>
                  <a:schemeClr val="accent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Poppins </a:t>
            </a:r>
            <a:r>
              <a:rPr lang="de-DE" sz="2600" dirty="0" err="1">
                <a:solidFill>
                  <a:schemeClr val="accent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SemiBold</a:t>
            </a:r>
            <a:r>
              <a:rPr lang="de-DE" sz="2600" dirty="0">
                <a:solidFill>
                  <a:schemeClr val="accent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      </a:t>
            </a:r>
            <a:r>
              <a:rPr lang="de-DE" sz="1400" dirty="0" err="1">
                <a:solidFill>
                  <a:schemeClr val="accent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bold</a:t>
            </a:r>
            <a:r>
              <a:rPr lang="de-DE" sz="1400" dirty="0">
                <a:solidFill>
                  <a:schemeClr val="accent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de-DE" sz="1400" i="1" dirty="0" err="1">
                <a:solidFill>
                  <a:schemeClr val="accent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italic</a:t>
            </a:r>
            <a:r>
              <a:rPr lang="de-DE" sz="1400" dirty="0">
                <a:solidFill>
                  <a:schemeClr val="accent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de-DE" sz="1400" u="sng" dirty="0" err="1">
                <a:solidFill>
                  <a:schemeClr val="accent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underlined</a:t>
            </a:r>
            <a:endParaRPr lang="de-DE" sz="1400" u="sng" dirty="0">
              <a:solidFill>
                <a:schemeClr val="accent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de-DE" sz="2600" dirty="0">
                <a:solidFill>
                  <a:schemeClr val="accent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Poppins </a:t>
            </a:r>
            <a:r>
              <a:rPr lang="de-DE" sz="2600" dirty="0" err="1">
                <a:solidFill>
                  <a:schemeClr val="accent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Thin</a:t>
            </a:r>
            <a:r>
              <a:rPr lang="de-DE" sz="2600" dirty="0">
                <a:solidFill>
                  <a:schemeClr val="accent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                 </a:t>
            </a:r>
            <a:r>
              <a:rPr lang="de-DE" sz="1400" b="1" dirty="0" err="1">
                <a:solidFill>
                  <a:schemeClr val="accent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bold</a:t>
            </a:r>
            <a:r>
              <a:rPr lang="de-DE" sz="1400" dirty="0">
                <a:solidFill>
                  <a:schemeClr val="accent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 </a:t>
            </a:r>
            <a:r>
              <a:rPr lang="de-DE" sz="1400" i="1" dirty="0" err="1">
                <a:solidFill>
                  <a:schemeClr val="accent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italic</a:t>
            </a:r>
            <a:r>
              <a:rPr lang="de-DE" sz="1400" dirty="0">
                <a:solidFill>
                  <a:schemeClr val="accent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 </a:t>
            </a:r>
            <a:r>
              <a:rPr lang="de-DE" sz="1400" u="sng" dirty="0" err="1">
                <a:solidFill>
                  <a:schemeClr val="accent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underlined</a:t>
            </a:r>
            <a:endParaRPr lang="de-DE" sz="1400" u="sng" dirty="0">
              <a:solidFill>
                <a:schemeClr val="accent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8575A15-EA63-6416-DB86-13DF1B7B8351}"/>
              </a:ext>
            </a:extLst>
          </p:cNvPr>
          <p:cNvSpPr txBox="1"/>
          <p:nvPr/>
        </p:nvSpPr>
        <p:spPr>
          <a:xfrm>
            <a:off x="7505579" y="1216929"/>
            <a:ext cx="446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Regular Text for Digital Media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EF85487-CEDD-2796-C04A-3BF21081F1A4}"/>
              </a:ext>
            </a:extLst>
          </p:cNvPr>
          <p:cNvSpPr txBox="1"/>
          <p:nvPr/>
        </p:nvSpPr>
        <p:spPr>
          <a:xfrm>
            <a:off x="7505579" y="2326062"/>
            <a:ext cx="446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Thin Text for Digital Media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93FDF67-14BD-CD21-A6BE-1529AF40DB75}"/>
              </a:ext>
            </a:extLst>
          </p:cNvPr>
          <p:cNvSpPr txBox="1"/>
          <p:nvPr/>
        </p:nvSpPr>
        <p:spPr>
          <a:xfrm>
            <a:off x="7505579" y="3002854"/>
            <a:ext cx="446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Regular Text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63895B8-80E4-F26F-DF94-050BF68865E8}"/>
              </a:ext>
            </a:extLst>
          </p:cNvPr>
          <p:cNvSpPr txBox="1"/>
          <p:nvPr/>
        </p:nvSpPr>
        <p:spPr>
          <a:xfrm>
            <a:off x="7505579" y="3578588"/>
            <a:ext cx="446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Bold Text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01D2AED-B350-3BB2-3B06-8EF23B720E07}"/>
              </a:ext>
            </a:extLst>
          </p:cNvPr>
          <p:cNvSpPr txBox="1"/>
          <p:nvPr/>
        </p:nvSpPr>
        <p:spPr>
          <a:xfrm>
            <a:off x="7505579" y="4721587"/>
            <a:ext cx="446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Thin Text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D53AC0A-4FF7-BD0F-B855-E689DC66E906}"/>
              </a:ext>
            </a:extLst>
          </p:cNvPr>
          <p:cNvSpPr txBox="1"/>
          <p:nvPr/>
        </p:nvSpPr>
        <p:spPr>
          <a:xfrm>
            <a:off x="1024467" y="5385541"/>
            <a:ext cx="8136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Lorem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ipsum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dolor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sit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amet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, </a:t>
            </a:r>
            <a:r>
              <a:rPr lang="de-DE" sz="1200" b="0" i="0" u="sng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consetetur</a:t>
            </a:r>
            <a:r>
              <a:rPr lang="de-DE" sz="1200" b="0" i="0" u="sng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sng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sadipscing</a:t>
            </a:r>
            <a:r>
              <a:rPr lang="de-DE" sz="1200" b="0" i="0" u="sng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sng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elitr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, sed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diam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nonumy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eirmod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tempor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invidunt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ut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labore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et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dolore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magna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aliquyam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erat, sed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diam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voluptua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. At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vero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eos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et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accusam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et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justo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duo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dolores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et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ea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rebum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. Stet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clita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kasd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gubergren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,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no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sea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takimata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sanctus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est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Lorem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ipsum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dolor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sit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amet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. </a:t>
            </a:r>
            <a:r>
              <a:rPr lang="de-DE" sz="1200" b="1" i="0" u="none" strike="noStrike" dirty="0" err="1">
                <a:solidFill>
                  <a:srgbClr val="000000"/>
                </a:solidFill>
                <a:latin typeface="Poppins Medium" panose="00000600000000000000" pitchFamily="2" charset="0"/>
              </a:rPr>
              <a:t>Lorem</a:t>
            </a:r>
            <a:r>
              <a:rPr lang="de-DE" sz="1200" b="1" i="0" u="none" strike="noStrike" dirty="0">
                <a:solidFill>
                  <a:srgbClr val="000000"/>
                </a:solidFill>
                <a:latin typeface="Poppins Medium" panose="00000600000000000000" pitchFamily="2" charset="0"/>
              </a:rPr>
              <a:t> </a:t>
            </a:r>
            <a:r>
              <a:rPr lang="de-DE" sz="1200" b="1" i="0" u="none" strike="noStrike" dirty="0" err="1">
                <a:solidFill>
                  <a:srgbClr val="000000"/>
                </a:solidFill>
                <a:latin typeface="Poppins Medium" panose="00000600000000000000" pitchFamily="2" charset="0"/>
              </a:rPr>
              <a:t>ipsum</a:t>
            </a:r>
            <a:r>
              <a:rPr lang="de-DE" sz="1200" b="1" i="0" u="none" strike="noStrike" dirty="0">
                <a:solidFill>
                  <a:srgbClr val="000000"/>
                </a:solidFill>
                <a:latin typeface="Poppins Medium" panose="00000600000000000000" pitchFamily="2" charset="0"/>
              </a:rPr>
              <a:t> </a:t>
            </a:r>
            <a:r>
              <a:rPr lang="de-DE" sz="1200" b="1" i="0" u="none" strike="noStrike" dirty="0" err="1">
                <a:solidFill>
                  <a:srgbClr val="000000"/>
                </a:solidFill>
                <a:latin typeface="Poppins Medium" panose="00000600000000000000" pitchFamily="2" charset="0"/>
              </a:rPr>
              <a:t>dolor</a:t>
            </a:r>
            <a:r>
              <a:rPr lang="de-DE" sz="1200" b="1" i="0" u="none" strike="noStrike" dirty="0">
                <a:solidFill>
                  <a:srgbClr val="000000"/>
                </a:solidFill>
                <a:latin typeface="Poppins Medium" panose="00000600000000000000" pitchFamily="2" charset="0"/>
              </a:rPr>
              <a:t> </a:t>
            </a:r>
            <a:r>
              <a:rPr lang="de-DE" sz="1200" b="1" i="0" u="none" strike="noStrike" dirty="0" err="1">
                <a:solidFill>
                  <a:srgbClr val="000000"/>
                </a:solidFill>
                <a:latin typeface="Poppins Medium" panose="00000600000000000000" pitchFamily="2" charset="0"/>
              </a:rPr>
              <a:t>sit</a:t>
            </a:r>
            <a:r>
              <a:rPr lang="de-DE" sz="1200" b="1" i="0" u="none" strike="noStrike" dirty="0">
                <a:solidFill>
                  <a:srgbClr val="000000"/>
                </a:solidFill>
                <a:latin typeface="Poppins Medium" panose="00000600000000000000" pitchFamily="2" charset="0"/>
              </a:rPr>
              <a:t> </a:t>
            </a:r>
            <a:r>
              <a:rPr lang="de-DE" sz="1200" b="1" i="0" u="none" strike="noStrike" dirty="0" err="1">
                <a:solidFill>
                  <a:srgbClr val="000000"/>
                </a:solidFill>
                <a:latin typeface="Poppins Medium" panose="00000600000000000000" pitchFamily="2" charset="0"/>
              </a:rPr>
              <a:t>amet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,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consetetur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sadipscing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elitr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, sed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diam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nonumy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eirmod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tempor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invidunt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ut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labore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et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dolore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magna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aliquyam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erat, sed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diam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voluptua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. At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vero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eos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et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accusam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et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justo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duo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dolores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et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ea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" panose="00000500000000000000" pitchFamily="2" charset="0"/>
              </a:rPr>
              <a:t>rebum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" panose="00000500000000000000" pitchFamily="2" charset="0"/>
              </a:rPr>
              <a:t>. 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 Thin" panose="00000300000000000000" pitchFamily="2" charset="0"/>
              </a:rPr>
              <a:t>Stet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 Thin" panose="00000300000000000000" pitchFamily="2" charset="0"/>
              </a:rPr>
              <a:t>clita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 Thin" panose="000003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 Thin" panose="00000300000000000000" pitchFamily="2" charset="0"/>
              </a:rPr>
              <a:t>kasd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 Thin" panose="000003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 Thin" panose="00000300000000000000" pitchFamily="2" charset="0"/>
              </a:rPr>
              <a:t>gubergren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 Thin" panose="00000300000000000000" pitchFamily="2" charset="0"/>
              </a:rPr>
              <a:t>,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 Thin" panose="00000300000000000000" pitchFamily="2" charset="0"/>
              </a:rPr>
              <a:t>no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 Thin" panose="000003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 Thin" panose="00000300000000000000" pitchFamily="2" charset="0"/>
              </a:rPr>
              <a:t>sea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 Thin" panose="000003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 Thin" panose="00000300000000000000" pitchFamily="2" charset="0"/>
              </a:rPr>
              <a:t>takimata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 Thin" panose="00000300000000000000" pitchFamily="2" charset="0"/>
              </a:rPr>
              <a:t> sanctus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 Thin" panose="00000300000000000000" pitchFamily="2" charset="0"/>
              </a:rPr>
              <a:t>est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 Thin" panose="000003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 Thin" panose="00000300000000000000" pitchFamily="2" charset="0"/>
              </a:rPr>
              <a:t>Lorem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 Thin" panose="000003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 Thin" panose="00000300000000000000" pitchFamily="2" charset="0"/>
              </a:rPr>
              <a:t>ipsum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 Thin" panose="000003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 Thin" panose="00000300000000000000" pitchFamily="2" charset="0"/>
              </a:rPr>
              <a:t>dolor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 Thin" panose="000003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 Thin" panose="00000300000000000000" pitchFamily="2" charset="0"/>
              </a:rPr>
              <a:t>sit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 Thin" panose="00000300000000000000" pitchFamily="2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latin typeface="Poppins Thin" panose="00000300000000000000" pitchFamily="2" charset="0"/>
              </a:rPr>
              <a:t>amet</a:t>
            </a:r>
            <a:r>
              <a:rPr lang="de-DE" sz="1200" b="0" i="0" u="none" strike="noStrike" dirty="0">
                <a:solidFill>
                  <a:srgbClr val="000000"/>
                </a:solidFill>
                <a:latin typeface="Poppins Thin" panose="00000300000000000000" pitchFamily="2" charset="0"/>
              </a:rPr>
              <a:t>.</a:t>
            </a:r>
            <a:endParaRPr lang="de-DE" sz="1200" b="0" i="0" u="none" strike="noStrike" dirty="0">
              <a:solidFill>
                <a:srgbClr val="FFFFFF"/>
              </a:solidFill>
              <a:latin typeface="Lucida Sans" panose="020B0602030504020204" pitchFamily="34" charset="0"/>
            </a:endParaRPr>
          </a:p>
          <a:p>
            <a:endParaRPr lang="de-DE" sz="1200" dirty="0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F6CF7F3A-1374-0DFF-C3EA-8B7B1160098A}"/>
              </a:ext>
            </a:extLst>
          </p:cNvPr>
          <p:cNvCxnSpPr>
            <a:cxnSpLocks/>
          </p:cNvCxnSpPr>
          <p:nvPr/>
        </p:nvCxnSpPr>
        <p:spPr>
          <a:xfrm>
            <a:off x="7061200" y="1121135"/>
            <a:ext cx="0" cy="3969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>
            <a:extLst>
              <a:ext uri="{FF2B5EF4-FFF2-40B4-BE49-F238E27FC236}">
                <a16:creationId xmlns:a16="http://schemas.microsoft.com/office/drawing/2014/main" id="{068E742C-415D-129F-5EBB-DA8F0253DC17}"/>
              </a:ext>
            </a:extLst>
          </p:cNvPr>
          <p:cNvSpPr txBox="1">
            <a:spLocks/>
          </p:cNvSpPr>
          <p:nvPr/>
        </p:nvSpPr>
        <p:spPr>
          <a:xfrm>
            <a:off x="346543" y="373970"/>
            <a:ext cx="3688866" cy="66854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222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Text Font</a:t>
            </a:r>
          </a:p>
        </p:txBody>
      </p:sp>
    </p:spTree>
    <p:extLst>
      <p:ext uri="{BB962C8B-B14F-4D97-AF65-F5344CB8AC3E}">
        <p14:creationId xmlns:p14="http://schemas.microsoft.com/office/powerpoint/2010/main" val="149686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DC789-7878-ADFF-E53D-232029C0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Logo Suite</a:t>
            </a:r>
          </a:p>
        </p:txBody>
      </p:sp>
    </p:spTree>
    <p:extLst>
      <p:ext uri="{BB962C8B-B14F-4D97-AF65-F5344CB8AC3E}">
        <p14:creationId xmlns:p14="http://schemas.microsoft.com/office/powerpoint/2010/main" val="830015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>
            <a:extLst>
              <a:ext uri="{FF2B5EF4-FFF2-40B4-BE49-F238E27FC236}">
                <a16:creationId xmlns:a16="http://schemas.microsoft.com/office/drawing/2014/main" id="{C62E311F-0569-3362-86A3-32E2320E6D0F}"/>
              </a:ext>
            </a:extLst>
          </p:cNvPr>
          <p:cNvSpPr txBox="1">
            <a:spLocks/>
          </p:cNvSpPr>
          <p:nvPr/>
        </p:nvSpPr>
        <p:spPr>
          <a:xfrm>
            <a:off x="346543" y="87464"/>
            <a:ext cx="3175885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1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Brand Guidelines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8D965B-3C13-8FCC-6F35-9EDEB396D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59" y="817716"/>
            <a:ext cx="4877481" cy="487748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2903849-B555-FC9D-3A00-5880AA3F8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1876" y="6015610"/>
            <a:ext cx="685714" cy="685714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3DA1D8F3-BCA7-9B39-994E-8D11F880870D}"/>
              </a:ext>
            </a:extLst>
          </p:cNvPr>
          <p:cNvSpPr txBox="1">
            <a:spLocks/>
          </p:cNvSpPr>
          <p:nvPr/>
        </p:nvSpPr>
        <p:spPr>
          <a:xfrm>
            <a:off x="346543" y="373970"/>
            <a:ext cx="3688866" cy="66854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222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Master Logo</a:t>
            </a:r>
          </a:p>
        </p:txBody>
      </p:sp>
    </p:spTree>
    <p:extLst>
      <p:ext uri="{BB962C8B-B14F-4D97-AF65-F5344CB8AC3E}">
        <p14:creationId xmlns:p14="http://schemas.microsoft.com/office/powerpoint/2010/main" val="3868935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>
            <a:extLst>
              <a:ext uri="{FF2B5EF4-FFF2-40B4-BE49-F238E27FC236}">
                <a16:creationId xmlns:a16="http://schemas.microsoft.com/office/drawing/2014/main" id="{C62E311F-0569-3362-86A3-32E2320E6D0F}"/>
              </a:ext>
            </a:extLst>
          </p:cNvPr>
          <p:cNvSpPr txBox="1">
            <a:spLocks/>
          </p:cNvSpPr>
          <p:nvPr/>
        </p:nvSpPr>
        <p:spPr>
          <a:xfrm>
            <a:off x="346543" y="87464"/>
            <a:ext cx="3175885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1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Brand Guidelines</a:t>
            </a:r>
          </a:p>
        </p:txBody>
      </p:sp>
      <p:pic>
        <p:nvPicPr>
          <p:cNvPr id="18" name="Grafik 17" descr="Ein Bild, das Gebäude, Haus, Fenster enthält.&#10;&#10;Automatisch generierte Beschreibung">
            <a:extLst>
              <a:ext uri="{FF2B5EF4-FFF2-40B4-BE49-F238E27FC236}">
                <a16:creationId xmlns:a16="http://schemas.microsoft.com/office/drawing/2014/main" id="{5C83DD7E-3799-D28C-0245-DAD91C318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30" y="1285811"/>
            <a:ext cx="685896" cy="685896"/>
          </a:xfrm>
          <a:prstGeom prst="rect">
            <a:avLst/>
          </a:prstGeom>
        </p:spPr>
      </p:pic>
      <p:pic>
        <p:nvPicPr>
          <p:cNvPr id="20" name="Grafik 19" descr="Ein Bild, das Gebäude, Haus, Fenster enthält.&#10;&#10;Automatisch generierte Beschreibung">
            <a:extLst>
              <a:ext uri="{FF2B5EF4-FFF2-40B4-BE49-F238E27FC236}">
                <a16:creationId xmlns:a16="http://schemas.microsoft.com/office/drawing/2014/main" id="{B01AB321-7DEB-82BE-B79D-8E8C9CBDB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521" y="1057307"/>
            <a:ext cx="914400" cy="914400"/>
          </a:xfrm>
          <a:prstGeom prst="rect">
            <a:avLst/>
          </a:prstGeom>
        </p:spPr>
      </p:pic>
      <p:pic>
        <p:nvPicPr>
          <p:cNvPr id="22" name="Grafik 21" descr="Ein Bild, das Gebäude, Haus, Fenster enthält.&#10;&#10;Automatisch generierte Beschreibung">
            <a:extLst>
              <a:ext uri="{FF2B5EF4-FFF2-40B4-BE49-F238E27FC236}">
                <a16:creationId xmlns:a16="http://schemas.microsoft.com/office/drawing/2014/main" id="{BB525C77-CD27-F6C3-C198-836BEA0BB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730" y="813156"/>
            <a:ext cx="1219200" cy="1219200"/>
          </a:xfrm>
          <a:prstGeom prst="rect">
            <a:avLst/>
          </a:prstGeom>
        </p:spPr>
      </p:pic>
      <p:pic>
        <p:nvPicPr>
          <p:cNvPr id="24" name="Grafik 23" descr="Ein Bild, das Gebäude, Haus, Fenster enthält.&#10;&#10;Automatisch generierte Beschreibung">
            <a:extLst>
              <a:ext uri="{FF2B5EF4-FFF2-40B4-BE49-F238E27FC236}">
                <a16:creationId xmlns:a16="http://schemas.microsoft.com/office/drawing/2014/main" id="{466DDDA5-9024-E852-F347-9679058072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427" y="736956"/>
            <a:ext cx="1371600" cy="1371600"/>
          </a:xfrm>
          <a:prstGeom prst="rect">
            <a:avLst/>
          </a:prstGeom>
        </p:spPr>
      </p:pic>
      <p:pic>
        <p:nvPicPr>
          <p:cNvPr id="26" name="Grafik 25" descr="Ein Bild, das Gebäude, Haus, Fenster enthält.&#10;&#10;Automatisch generierte Beschreibung">
            <a:extLst>
              <a:ext uri="{FF2B5EF4-FFF2-40B4-BE49-F238E27FC236}">
                <a16:creationId xmlns:a16="http://schemas.microsoft.com/office/drawing/2014/main" id="{BAC690CE-48A6-6D78-1E84-650B2E060B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414" y="687281"/>
            <a:ext cx="1447800" cy="1447800"/>
          </a:xfrm>
          <a:prstGeom prst="rect">
            <a:avLst/>
          </a:prstGeom>
        </p:spPr>
      </p:pic>
      <p:pic>
        <p:nvPicPr>
          <p:cNvPr id="28" name="Grafik 27" descr="Ein Bild, das Gebäude, Fenster enthält.&#10;&#10;Automatisch generierte Beschreibung">
            <a:extLst>
              <a:ext uri="{FF2B5EF4-FFF2-40B4-BE49-F238E27FC236}">
                <a16:creationId xmlns:a16="http://schemas.microsoft.com/office/drawing/2014/main" id="{17561DE7-E570-F17E-D41A-D6FA9099E3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602" y="452590"/>
            <a:ext cx="1714739" cy="1714739"/>
          </a:xfrm>
          <a:prstGeom prst="rect">
            <a:avLst/>
          </a:prstGeom>
        </p:spPr>
      </p:pic>
      <p:pic>
        <p:nvPicPr>
          <p:cNvPr id="30" name="Grafik 29" descr="Ein Bild, das Gebäude, Fenster enthält.&#10;&#10;Automatisch generierte Beschreibung">
            <a:extLst>
              <a:ext uri="{FF2B5EF4-FFF2-40B4-BE49-F238E27FC236}">
                <a16:creationId xmlns:a16="http://schemas.microsoft.com/office/drawing/2014/main" id="{BF30E811-E1CE-859A-35E7-B52209B7D7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5" y="2917693"/>
            <a:ext cx="1828800" cy="1828800"/>
          </a:xfrm>
          <a:prstGeom prst="rect">
            <a:avLst/>
          </a:prstGeom>
        </p:spPr>
      </p:pic>
      <p:pic>
        <p:nvPicPr>
          <p:cNvPr id="32" name="Grafik 31" descr="Ein Bild, das Gebäude, Fenster enthält.&#10;&#10;Automatisch generierte Beschreibung">
            <a:extLst>
              <a:ext uri="{FF2B5EF4-FFF2-40B4-BE49-F238E27FC236}">
                <a16:creationId xmlns:a16="http://schemas.microsoft.com/office/drawing/2014/main" id="{D0F01920-7518-6B3B-A744-64394ECC38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57" y="2413538"/>
            <a:ext cx="3657600" cy="3657600"/>
          </a:xfrm>
          <a:prstGeom prst="rect">
            <a:avLst/>
          </a:prstGeom>
        </p:spPr>
      </p:pic>
      <p:pic>
        <p:nvPicPr>
          <p:cNvPr id="34" name="Grafik 33" descr="Ein Bild, das Gebäude, Käfig, Fenster enthält.&#10;&#10;Automatisch generierte Beschreibung">
            <a:extLst>
              <a:ext uri="{FF2B5EF4-FFF2-40B4-BE49-F238E27FC236}">
                <a16:creationId xmlns:a16="http://schemas.microsoft.com/office/drawing/2014/main" id="{7B1EA138-1323-3EC8-6C52-2259BC2B6B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11" y="2018897"/>
            <a:ext cx="4876800" cy="4876800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D9F9DDE-C8AB-3EC9-0584-9C965A9C9832}"/>
              </a:ext>
            </a:extLst>
          </p:cNvPr>
          <p:cNvSpPr txBox="1"/>
          <p:nvPr/>
        </p:nvSpPr>
        <p:spPr>
          <a:xfrm>
            <a:off x="1549523" y="2040685"/>
            <a:ext cx="87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72x72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5CEED39-C754-CD26-69A2-7FD139A69289}"/>
              </a:ext>
            </a:extLst>
          </p:cNvPr>
          <p:cNvSpPr txBox="1"/>
          <p:nvPr/>
        </p:nvSpPr>
        <p:spPr>
          <a:xfrm>
            <a:off x="2642934" y="2021310"/>
            <a:ext cx="87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96x96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AB9AB55-B30F-C832-D0C8-A2FDC60A8FD5}"/>
              </a:ext>
            </a:extLst>
          </p:cNvPr>
          <p:cNvSpPr txBox="1"/>
          <p:nvPr/>
        </p:nvSpPr>
        <p:spPr>
          <a:xfrm>
            <a:off x="3959225" y="2018897"/>
            <a:ext cx="87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128x128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DEE10EF-1E3E-CBEB-0259-5EF415037D67}"/>
              </a:ext>
            </a:extLst>
          </p:cNvPr>
          <p:cNvSpPr txBox="1"/>
          <p:nvPr/>
        </p:nvSpPr>
        <p:spPr>
          <a:xfrm>
            <a:off x="5412820" y="2039118"/>
            <a:ext cx="87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144x144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7697AEA-5B75-0C7B-75DF-367D12B4A616}"/>
              </a:ext>
            </a:extLst>
          </p:cNvPr>
          <p:cNvSpPr txBox="1"/>
          <p:nvPr/>
        </p:nvSpPr>
        <p:spPr>
          <a:xfrm>
            <a:off x="7222926" y="2092240"/>
            <a:ext cx="87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152x152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6C5F090-74FC-36D3-7FEE-33DD6BBD99CE}"/>
              </a:ext>
            </a:extLst>
          </p:cNvPr>
          <p:cNvSpPr txBox="1"/>
          <p:nvPr/>
        </p:nvSpPr>
        <p:spPr>
          <a:xfrm>
            <a:off x="9146647" y="2047969"/>
            <a:ext cx="87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180x180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61231C7-F17C-3ADC-49DA-9011BD4AAA48}"/>
              </a:ext>
            </a:extLst>
          </p:cNvPr>
          <p:cNvSpPr txBox="1"/>
          <p:nvPr/>
        </p:nvSpPr>
        <p:spPr>
          <a:xfrm>
            <a:off x="1549523" y="4687377"/>
            <a:ext cx="87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192x192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B63CF3B-0286-70DB-415E-3A652B54AA8B}"/>
              </a:ext>
            </a:extLst>
          </p:cNvPr>
          <p:cNvSpPr txBox="1"/>
          <p:nvPr/>
        </p:nvSpPr>
        <p:spPr>
          <a:xfrm>
            <a:off x="4741217" y="5836766"/>
            <a:ext cx="1085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384x384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F6725A5-357E-31BD-4A4B-F8E1B06408F0}"/>
              </a:ext>
            </a:extLst>
          </p:cNvPr>
          <p:cNvSpPr txBox="1"/>
          <p:nvPr/>
        </p:nvSpPr>
        <p:spPr>
          <a:xfrm>
            <a:off x="9280593" y="6481167"/>
            <a:ext cx="87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512x512</a:t>
            </a:r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721233D2-14FF-28DD-CA4E-E9813915C2E5}"/>
              </a:ext>
            </a:extLst>
          </p:cNvPr>
          <p:cNvSpPr txBox="1">
            <a:spLocks/>
          </p:cNvSpPr>
          <p:nvPr/>
        </p:nvSpPr>
        <p:spPr>
          <a:xfrm>
            <a:off x="346543" y="373970"/>
            <a:ext cx="3688866" cy="66854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222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Logo Sizes</a:t>
            </a:r>
          </a:p>
        </p:txBody>
      </p:sp>
    </p:spTree>
    <p:extLst>
      <p:ext uri="{BB962C8B-B14F-4D97-AF65-F5344CB8AC3E}">
        <p14:creationId xmlns:p14="http://schemas.microsoft.com/office/powerpoint/2010/main" val="2997468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>
            <a:extLst>
              <a:ext uri="{FF2B5EF4-FFF2-40B4-BE49-F238E27FC236}">
                <a16:creationId xmlns:a16="http://schemas.microsoft.com/office/drawing/2014/main" id="{C62E311F-0569-3362-86A3-32E2320E6D0F}"/>
              </a:ext>
            </a:extLst>
          </p:cNvPr>
          <p:cNvSpPr txBox="1">
            <a:spLocks/>
          </p:cNvSpPr>
          <p:nvPr/>
        </p:nvSpPr>
        <p:spPr>
          <a:xfrm>
            <a:off x="346543" y="87464"/>
            <a:ext cx="3175885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1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Brand Guidelines</a:t>
            </a:r>
          </a:p>
        </p:txBody>
      </p:sp>
      <p:pic>
        <p:nvPicPr>
          <p:cNvPr id="23" name="Grafik 22" descr="Ein Bild, das Gebäude, Haus, Fenster enthält.&#10;&#10;Automatisch generierte Beschreibung">
            <a:extLst>
              <a:ext uri="{FF2B5EF4-FFF2-40B4-BE49-F238E27FC236}">
                <a16:creationId xmlns:a16="http://schemas.microsoft.com/office/drawing/2014/main" id="{3601B7C2-53A4-A65B-9274-7C672CEAE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50" y="1121135"/>
            <a:ext cx="1219200" cy="1219200"/>
          </a:xfrm>
          <a:prstGeom prst="rect">
            <a:avLst/>
          </a:prstGeom>
        </p:spPr>
      </p:pic>
      <p:sp>
        <p:nvSpPr>
          <p:cNvPr id="25" name="Titel 1">
            <a:extLst>
              <a:ext uri="{FF2B5EF4-FFF2-40B4-BE49-F238E27FC236}">
                <a16:creationId xmlns:a16="http://schemas.microsoft.com/office/drawing/2014/main" id="{AE655B8D-39F9-D65B-C9AD-B6BA5B63CA08}"/>
              </a:ext>
            </a:extLst>
          </p:cNvPr>
          <p:cNvSpPr txBox="1">
            <a:spLocks/>
          </p:cNvSpPr>
          <p:nvPr/>
        </p:nvSpPr>
        <p:spPr>
          <a:xfrm>
            <a:off x="2322405" y="1329141"/>
            <a:ext cx="9254067" cy="11079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222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600" dirty="0">
                <a:solidFill>
                  <a:schemeClr val="tx1"/>
                </a:solidFill>
              </a:rPr>
              <a:t>BAHN-HOFLADEN</a:t>
            </a:r>
          </a:p>
        </p:txBody>
      </p:sp>
      <p:pic>
        <p:nvPicPr>
          <p:cNvPr id="27" name="Grafik 26" descr="Ein Bild, das Gebäude, Haus, Fenster enthält.&#10;&#10;Automatisch generierte Beschreibung">
            <a:extLst>
              <a:ext uri="{FF2B5EF4-FFF2-40B4-BE49-F238E27FC236}">
                <a16:creationId xmlns:a16="http://schemas.microsoft.com/office/drawing/2014/main" id="{AECD35C4-E3D6-D67F-934E-EBFB5CA83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50" y="2246880"/>
            <a:ext cx="1219200" cy="1219200"/>
          </a:xfrm>
          <a:prstGeom prst="rect">
            <a:avLst/>
          </a:prstGeom>
        </p:spPr>
      </p:pic>
      <p:sp>
        <p:nvSpPr>
          <p:cNvPr id="29" name="Titel 1">
            <a:extLst>
              <a:ext uri="{FF2B5EF4-FFF2-40B4-BE49-F238E27FC236}">
                <a16:creationId xmlns:a16="http://schemas.microsoft.com/office/drawing/2014/main" id="{05DC9361-5113-B5CF-58B6-2E79E7B2199C}"/>
              </a:ext>
            </a:extLst>
          </p:cNvPr>
          <p:cNvSpPr txBox="1">
            <a:spLocks/>
          </p:cNvSpPr>
          <p:nvPr/>
        </p:nvSpPr>
        <p:spPr>
          <a:xfrm>
            <a:off x="2322405" y="2454886"/>
            <a:ext cx="9254067" cy="11079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222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600" dirty="0">
                <a:solidFill>
                  <a:schemeClr val="tx1"/>
                </a:solidFill>
              </a:rPr>
              <a:t>BAHN-HOFLADEN.DE</a:t>
            </a: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A49721C6-6DD9-7230-C00A-B74C0F4F64EF}"/>
              </a:ext>
            </a:extLst>
          </p:cNvPr>
          <p:cNvSpPr txBox="1">
            <a:spLocks/>
          </p:cNvSpPr>
          <p:nvPr/>
        </p:nvSpPr>
        <p:spPr>
          <a:xfrm>
            <a:off x="577425" y="4289066"/>
            <a:ext cx="4512735" cy="188774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222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600" dirty="0">
                <a:solidFill>
                  <a:schemeClr val="tx1"/>
                </a:solidFill>
              </a:rPr>
              <a:t>BAHN</a:t>
            </a:r>
            <a:br>
              <a:rPr lang="de-DE" sz="6600" dirty="0">
                <a:solidFill>
                  <a:schemeClr val="tx1"/>
                </a:solidFill>
              </a:rPr>
            </a:br>
            <a:r>
              <a:rPr lang="de-DE" sz="6600" dirty="0">
                <a:solidFill>
                  <a:schemeClr val="tx1"/>
                </a:solidFill>
              </a:rPr>
              <a:t>HOFLADEN</a:t>
            </a:r>
          </a:p>
        </p:txBody>
      </p:sp>
      <p:pic>
        <p:nvPicPr>
          <p:cNvPr id="33" name="Grafik 32" descr="Ein Bild, das Gebäude, Haus, Fenster enthält.&#10;&#10;Automatisch generierte Beschreibung">
            <a:extLst>
              <a:ext uri="{FF2B5EF4-FFF2-40B4-BE49-F238E27FC236}">
                <a16:creationId xmlns:a16="http://schemas.microsoft.com/office/drawing/2014/main" id="{F1FCF52F-715D-4D52-3B7F-41DF648F5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63" y="4013738"/>
            <a:ext cx="1219200" cy="121920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B81126F8-9F09-0F05-864D-F53ACECFE228}"/>
              </a:ext>
            </a:extLst>
          </p:cNvPr>
          <p:cNvSpPr txBox="1"/>
          <p:nvPr/>
        </p:nvSpPr>
        <p:spPr>
          <a:xfrm>
            <a:off x="6423539" y="3371972"/>
            <a:ext cx="446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uses dash character</a:t>
            </a:r>
          </a:p>
        </p:txBody>
      </p:sp>
      <p:sp>
        <p:nvSpPr>
          <p:cNvPr id="45" name="Titel 1">
            <a:extLst>
              <a:ext uri="{FF2B5EF4-FFF2-40B4-BE49-F238E27FC236}">
                <a16:creationId xmlns:a16="http://schemas.microsoft.com/office/drawing/2014/main" id="{7B571B41-CB7D-7A27-A9DA-F37D5AFE0F0C}"/>
              </a:ext>
            </a:extLst>
          </p:cNvPr>
          <p:cNvSpPr txBox="1">
            <a:spLocks/>
          </p:cNvSpPr>
          <p:nvPr/>
        </p:nvSpPr>
        <p:spPr>
          <a:xfrm>
            <a:off x="6033345" y="4289066"/>
            <a:ext cx="4512735" cy="188774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222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600" dirty="0">
                <a:solidFill>
                  <a:schemeClr val="tx1"/>
                </a:solidFill>
              </a:rPr>
              <a:t>Bahn-</a:t>
            </a:r>
            <a:br>
              <a:rPr lang="de-DE" sz="6600" dirty="0">
                <a:solidFill>
                  <a:schemeClr val="tx1"/>
                </a:solidFill>
              </a:rPr>
            </a:br>
            <a:r>
              <a:rPr lang="de-DE" sz="6600" dirty="0">
                <a:solidFill>
                  <a:schemeClr val="tx1"/>
                </a:solidFill>
              </a:rPr>
              <a:t>HOFLADEN</a:t>
            </a:r>
          </a:p>
        </p:txBody>
      </p:sp>
      <p:pic>
        <p:nvPicPr>
          <p:cNvPr id="46" name="Grafik 45" descr="Ein Bild, das Gebäude, Haus, Fenster enthält.&#10;&#10;Automatisch generierte Beschreibung">
            <a:extLst>
              <a:ext uri="{FF2B5EF4-FFF2-40B4-BE49-F238E27FC236}">
                <a16:creationId xmlns:a16="http://schemas.microsoft.com/office/drawing/2014/main" id="{A3180295-3B82-7443-19AA-3CD0B6CC7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803" y="4013738"/>
            <a:ext cx="1219200" cy="1219200"/>
          </a:xfrm>
          <a:prstGeom prst="rect">
            <a:avLst/>
          </a:prstGeo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D9F2F37F-3706-067F-7541-F791DC11ECE4}"/>
              </a:ext>
            </a:extLst>
          </p:cNvPr>
          <p:cNvSpPr txBox="1"/>
          <p:nvPr/>
        </p:nvSpPr>
        <p:spPr>
          <a:xfrm>
            <a:off x="6507359" y="6176810"/>
            <a:ext cx="446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dash character permitted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116DC60-51ED-D777-E7BE-B5D50BCA546F}"/>
              </a:ext>
            </a:extLst>
          </p:cNvPr>
          <p:cNvCxnSpPr>
            <a:cxnSpLocks/>
          </p:cNvCxnSpPr>
          <p:nvPr/>
        </p:nvCxnSpPr>
        <p:spPr>
          <a:xfrm>
            <a:off x="6290143" y="4013738"/>
            <a:ext cx="4057817" cy="2163072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36885413-89EA-4253-1348-426EC1ED88AB}"/>
              </a:ext>
            </a:extLst>
          </p:cNvPr>
          <p:cNvCxnSpPr>
            <a:cxnSpLocks/>
          </p:cNvCxnSpPr>
          <p:nvPr/>
        </p:nvCxnSpPr>
        <p:spPr>
          <a:xfrm flipV="1">
            <a:off x="6358371" y="4002313"/>
            <a:ext cx="3862682" cy="2097504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">
            <a:extLst>
              <a:ext uri="{FF2B5EF4-FFF2-40B4-BE49-F238E27FC236}">
                <a16:creationId xmlns:a16="http://schemas.microsoft.com/office/drawing/2014/main" id="{6156D1EF-0580-B047-F4A3-F0669F5555EB}"/>
              </a:ext>
            </a:extLst>
          </p:cNvPr>
          <p:cNvSpPr txBox="1">
            <a:spLocks/>
          </p:cNvSpPr>
          <p:nvPr/>
        </p:nvSpPr>
        <p:spPr>
          <a:xfrm>
            <a:off x="346543" y="373970"/>
            <a:ext cx="3688866" cy="66854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222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Logo </a:t>
            </a:r>
            <a:r>
              <a:rPr lang="de-DE" sz="3600" dirty="0" err="1"/>
              <a:t>with</a:t>
            </a:r>
            <a:r>
              <a:rPr lang="de-DE" sz="3600" dirty="0"/>
              <a:t> title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A307E0C-5B0B-CEBA-6486-D8F7E09F1594}"/>
              </a:ext>
            </a:extLst>
          </p:cNvPr>
          <p:cNvSpPr txBox="1"/>
          <p:nvPr/>
        </p:nvSpPr>
        <p:spPr>
          <a:xfrm>
            <a:off x="6507359" y="6449244"/>
            <a:ext cx="446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all uppercase</a:t>
            </a:r>
          </a:p>
        </p:txBody>
      </p:sp>
    </p:spTree>
    <p:extLst>
      <p:ext uri="{BB962C8B-B14F-4D97-AF65-F5344CB8AC3E}">
        <p14:creationId xmlns:p14="http://schemas.microsoft.com/office/powerpoint/2010/main" val="390878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2429160-73B8-8AEC-ABFE-AD67CD385EC6}"/>
              </a:ext>
            </a:extLst>
          </p:cNvPr>
          <p:cNvCxnSpPr>
            <a:cxnSpLocks/>
          </p:cNvCxnSpPr>
          <p:nvPr/>
        </p:nvCxnSpPr>
        <p:spPr>
          <a:xfrm flipH="1">
            <a:off x="753303" y="3262057"/>
            <a:ext cx="38795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C050FCD-926F-7122-85F8-BAF64A5FDF3C}"/>
              </a:ext>
            </a:extLst>
          </p:cNvPr>
          <p:cNvCxnSpPr>
            <a:cxnSpLocks/>
          </p:cNvCxnSpPr>
          <p:nvPr/>
        </p:nvCxnSpPr>
        <p:spPr>
          <a:xfrm flipV="1">
            <a:off x="1061888" y="2931531"/>
            <a:ext cx="0" cy="400971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8CEB6CE-72C8-9720-08A4-0E29A3A7D020}"/>
              </a:ext>
            </a:extLst>
          </p:cNvPr>
          <p:cNvSpPr/>
          <p:nvPr/>
        </p:nvSpPr>
        <p:spPr>
          <a:xfrm>
            <a:off x="6572977" y="0"/>
            <a:ext cx="5619023" cy="6858000"/>
          </a:xfrm>
          <a:prstGeom prst="rect">
            <a:avLst/>
          </a:prstGeom>
          <a:solidFill>
            <a:srgbClr val="B1B1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D572B3-9C87-5EC7-C3E4-5574323E08A4}"/>
              </a:ext>
            </a:extLst>
          </p:cNvPr>
          <p:cNvSpPr/>
          <p:nvPr/>
        </p:nvSpPr>
        <p:spPr>
          <a:xfrm>
            <a:off x="7144186" y="270481"/>
            <a:ext cx="4591906" cy="2896763"/>
          </a:xfrm>
          <a:prstGeom prst="roundRect">
            <a:avLst>
              <a:gd name="adj" fmla="val 2932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7F793A-48E2-CB00-B089-86C0AD65C498}"/>
              </a:ext>
            </a:extLst>
          </p:cNvPr>
          <p:cNvSpPr/>
          <p:nvPr/>
        </p:nvSpPr>
        <p:spPr>
          <a:xfrm>
            <a:off x="7144186" y="3564240"/>
            <a:ext cx="4591906" cy="2896763"/>
          </a:xfrm>
          <a:prstGeom prst="roundRect">
            <a:avLst>
              <a:gd name="adj" fmla="val 2932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27" descr="Ein Bild, das Gebäude, Fenster enthält.&#10;&#10;Automatisch generierte Beschreibung">
            <a:extLst>
              <a:ext uri="{FF2B5EF4-FFF2-40B4-BE49-F238E27FC236}">
                <a16:creationId xmlns:a16="http://schemas.microsoft.com/office/drawing/2014/main" id="{F56339CA-8DDC-064D-E1EE-1058F6DCC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330" y="382180"/>
            <a:ext cx="1453617" cy="1453617"/>
          </a:xfrm>
          <a:prstGeom prst="rect">
            <a:avLst/>
          </a:prstGeom>
        </p:spPr>
      </p:pic>
      <p:sp>
        <p:nvSpPr>
          <p:cNvPr id="24" name="Titel 1">
            <a:extLst>
              <a:ext uri="{FF2B5EF4-FFF2-40B4-BE49-F238E27FC236}">
                <a16:creationId xmlns:a16="http://schemas.microsoft.com/office/drawing/2014/main" id="{29757BE6-1E5F-DAEE-B30B-1999347898BA}"/>
              </a:ext>
            </a:extLst>
          </p:cNvPr>
          <p:cNvSpPr txBox="1">
            <a:spLocks/>
          </p:cNvSpPr>
          <p:nvPr/>
        </p:nvSpPr>
        <p:spPr>
          <a:xfrm>
            <a:off x="7666141" y="1835797"/>
            <a:ext cx="3614845" cy="5128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222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solidFill>
                  <a:schemeClr val="tx1"/>
                </a:solidFill>
              </a:rPr>
              <a:t>BAHN-HOFLADEN</a:t>
            </a: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68399B51-4650-946B-59AD-D58DDFE3FD86}"/>
              </a:ext>
            </a:extLst>
          </p:cNvPr>
          <p:cNvSpPr/>
          <p:nvPr/>
        </p:nvSpPr>
        <p:spPr>
          <a:xfrm rot="10800000">
            <a:off x="7144185" y="2474159"/>
            <a:ext cx="4591906" cy="693084"/>
          </a:xfrm>
          <a:prstGeom prst="round2SameRect">
            <a:avLst>
              <a:gd name="adj1" fmla="val 10687"/>
              <a:gd name="adj2" fmla="val 0"/>
            </a:avLst>
          </a:prstGeom>
          <a:solidFill>
            <a:srgbClr val="82AE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FCBB6D-2901-5C59-B047-3AAAEA9DB8FA}"/>
              </a:ext>
            </a:extLst>
          </p:cNvPr>
          <p:cNvSpPr txBox="1"/>
          <p:nvPr/>
        </p:nvSpPr>
        <p:spPr>
          <a:xfrm>
            <a:off x="8467897" y="2618172"/>
            <a:ext cx="199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Mitgliedskarte</a:t>
            </a:r>
            <a:endParaRPr lang="de-DE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249425CD-8A2A-7694-098A-48C65689E771}"/>
              </a:ext>
            </a:extLst>
          </p:cNvPr>
          <p:cNvSpPr/>
          <p:nvPr/>
        </p:nvSpPr>
        <p:spPr>
          <a:xfrm rot="10800000">
            <a:off x="7144185" y="3564236"/>
            <a:ext cx="4591906" cy="1591725"/>
          </a:xfrm>
          <a:prstGeom prst="round2SameRect">
            <a:avLst>
              <a:gd name="adj1" fmla="val 0"/>
              <a:gd name="adj2" fmla="val 4971"/>
            </a:avLst>
          </a:prstGeom>
          <a:solidFill>
            <a:srgbClr val="82AE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835C6C-2B60-B6F8-9C7A-3B3027A2FEB7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440139" y="3564240"/>
            <a:ext cx="0" cy="289676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4E8C9F6-D7FB-A560-2F96-71B53D2E13FE}"/>
              </a:ext>
            </a:extLst>
          </p:cNvPr>
          <p:cNvSpPr txBox="1"/>
          <p:nvPr/>
        </p:nvSpPr>
        <p:spPr>
          <a:xfrm>
            <a:off x="8077497" y="4467644"/>
            <a:ext cx="2725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accent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rPr>
              <a:t>Am </a:t>
            </a:r>
            <a:r>
              <a:rPr lang="en-GB" sz="800" dirty="0" err="1">
                <a:solidFill>
                  <a:schemeClr val="accent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rPr>
              <a:t>Bahnhof</a:t>
            </a:r>
            <a:r>
              <a:rPr lang="en-GB" sz="800" dirty="0">
                <a:solidFill>
                  <a:schemeClr val="accent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rPr>
              <a:t> 3 OT </a:t>
            </a:r>
            <a:r>
              <a:rPr lang="en-GB" sz="800" dirty="0" err="1">
                <a:solidFill>
                  <a:schemeClr val="accent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rPr>
              <a:t>Rottenbach</a:t>
            </a:r>
            <a:endParaRPr lang="en-GB" sz="800" dirty="0">
              <a:solidFill>
                <a:schemeClr val="accent1"/>
              </a:solidFill>
              <a:latin typeface="Poppins ExtraLight" panose="00000300000000000000" pitchFamily="2" charset="0"/>
              <a:cs typeface="Poppins ExtraLight" panose="00000300000000000000" pitchFamily="2" charset="0"/>
            </a:endParaRPr>
          </a:p>
          <a:p>
            <a:pPr algn="ctr"/>
            <a:r>
              <a:rPr lang="en-GB" sz="800" dirty="0">
                <a:solidFill>
                  <a:schemeClr val="accent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rPr>
              <a:t>07426 </a:t>
            </a:r>
            <a:r>
              <a:rPr lang="en-GB" sz="800" dirty="0" err="1">
                <a:solidFill>
                  <a:schemeClr val="accent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rPr>
              <a:t>Königsee</a:t>
            </a:r>
            <a:endParaRPr lang="en-GB" sz="800" dirty="0">
              <a:solidFill>
                <a:schemeClr val="accent1"/>
              </a:solidFill>
              <a:latin typeface="Poppins ExtraLight" panose="00000300000000000000" pitchFamily="2" charset="0"/>
              <a:cs typeface="Poppins ExtraLight" panose="00000300000000000000" pitchFamily="2" charset="0"/>
            </a:endParaRPr>
          </a:p>
          <a:p>
            <a:pPr algn="ctr"/>
            <a:r>
              <a:rPr lang="en-GB" sz="800" dirty="0">
                <a:solidFill>
                  <a:schemeClr val="accent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rPr>
              <a:t>Tel. 036739-593929</a:t>
            </a:r>
          </a:p>
          <a:p>
            <a:pPr algn="ctr"/>
            <a:r>
              <a:rPr lang="en-GB" sz="800" dirty="0">
                <a:solidFill>
                  <a:schemeClr val="accent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rPr>
              <a:t>www.bahn-hofladen.de</a:t>
            </a:r>
            <a:endParaRPr lang="de-DE" sz="800" dirty="0">
              <a:solidFill>
                <a:schemeClr val="accent1"/>
              </a:solidFill>
              <a:latin typeface="Poppins ExtraLight" panose="00000300000000000000" pitchFamily="2" charset="0"/>
              <a:cs typeface="Poppins ExtraLight" panose="00000300000000000000" pitchFamily="2" charset="0"/>
            </a:endParaRPr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2931BE3E-B889-06C1-F8E3-06C9FEFB0CCE}"/>
              </a:ext>
            </a:extLst>
          </p:cNvPr>
          <p:cNvSpPr txBox="1">
            <a:spLocks/>
          </p:cNvSpPr>
          <p:nvPr/>
        </p:nvSpPr>
        <p:spPr>
          <a:xfrm>
            <a:off x="8618428" y="4226160"/>
            <a:ext cx="1691218" cy="3237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222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accent1"/>
                </a:solidFill>
              </a:rPr>
              <a:t>BAHN-HOFLADEN</a:t>
            </a:r>
          </a:p>
        </p:txBody>
      </p:sp>
      <p:pic>
        <p:nvPicPr>
          <p:cNvPr id="38" name="Grafik 17" descr="Ein Bild, das Gebäude, Haus, Fenster enthält.&#10;&#10;Automatisch generierte Beschreibung">
            <a:extLst>
              <a:ext uri="{FF2B5EF4-FFF2-40B4-BE49-F238E27FC236}">
                <a16:creationId xmlns:a16="http://schemas.microsoft.com/office/drawing/2014/main" id="{3A8F9974-4E15-9FBB-54C3-441575FC9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765" y="3663210"/>
            <a:ext cx="536288" cy="536288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D0ED4A53-23DD-9CE0-6967-4404126C27ED}"/>
              </a:ext>
            </a:extLst>
          </p:cNvPr>
          <p:cNvGrpSpPr/>
          <p:nvPr/>
        </p:nvGrpSpPr>
        <p:grpSpPr>
          <a:xfrm>
            <a:off x="7144184" y="5137992"/>
            <a:ext cx="4591906" cy="369332"/>
            <a:chOff x="7144184" y="4998392"/>
            <a:chExt cx="4591906" cy="36933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40BC228-AD2B-B43D-BFB5-136CD51FDA6E}"/>
                </a:ext>
              </a:extLst>
            </p:cNvPr>
            <p:cNvSpPr/>
            <p:nvPr/>
          </p:nvSpPr>
          <p:spPr>
            <a:xfrm>
              <a:off x="7144184" y="5016362"/>
              <a:ext cx="4591906" cy="342469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363636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14E52B-6006-8E64-E0A0-89F996A4D0AF}"/>
                </a:ext>
              </a:extLst>
            </p:cNvPr>
            <p:cNvSpPr txBox="1"/>
            <p:nvPr/>
          </p:nvSpPr>
          <p:spPr>
            <a:xfrm>
              <a:off x="8358507" y="4998392"/>
              <a:ext cx="272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Mustermann</a:t>
              </a:r>
              <a:r>
                <a:rPr lang="en-GB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, Max</a:t>
              </a:r>
              <a:endParaRPr lang="de-DE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1457F79C-1263-0D7A-A4B0-B88A12BDB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453" y="5677893"/>
            <a:ext cx="1487368" cy="64546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FAC3A7-262A-7852-67FF-7C1930D6120A}"/>
              </a:ext>
            </a:extLst>
          </p:cNvPr>
          <p:cNvCxnSpPr>
            <a:cxnSpLocks/>
            <a:endCxn id="9" idx="3"/>
          </p:cNvCxnSpPr>
          <p:nvPr/>
        </p:nvCxnSpPr>
        <p:spPr>
          <a:xfrm>
            <a:off x="7144184" y="5004584"/>
            <a:ext cx="4591908" cy="803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platzhalter 8">
            <a:extLst>
              <a:ext uri="{FF2B5EF4-FFF2-40B4-BE49-F238E27FC236}">
                <a16:creationId xmlns:a16="http://schemas.microsoft.com/office/drawing/2014/main" id="{C4C63980-E859-56AD-0161-DCE236A66C1C}"/>
              </a:ext>
            </a:extLst>
          </p:cNvPr>
          <p:cNvSpPr txBox="1">
            <a:spLocks/>
          </p:cNvSpPr>
          <p:nvPr/>
        </p:nvSpPr>
        <p:spPr>
          <a:xfrm>
            <a:off x="346543" y="87464"/>
            <a:ext cx="4115390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1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Member Card – </a:t>
            </a:r>
            <a:r>
              <a:rPr lang="de-DE" dirty="0" err="1"/>
              <a:t>Sizing</a:t>
            </a:r>
            <a:r>
              <a:rPr lang="de-DE" dirty="0"/>
              <a:t> and Alignment</a:t>
            </a:r>
          </a:p>
        </p:txBody>
      </p:sp>
      <p:sp>
        <p:nvSpPr>
          <p:cNvPr id="48" name="Titel 1">
            <a:extLst>
              <a:ext uri="{FF2B5EF4-FFF2-40B4-BE49-F238E27FC236}">
                <a16:creationId xmlns:a16="http://schemas.microsoft.com/office/drawing/2014/main" id="{E4BB1BB0-5826-F9BE-3BAA-523B5174E23B}"/>
              </a:ext>
            </a:extLst>
          </p:cNvPr>
          <p:cNvSpPr txBox="1">
            <a:spLocks/>
          </p:cNvSpPr>
          <p:nvPr/>
        </p:nvSpPr>
        <p:spPr>
          <a:xfrm>
            <a:off x="346543" y="373970"/>
            <a:ext cx="3688866" cy="66854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222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Member Card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68D58E-D729-65C7-921D-74BC714B9FCA}"/>
              </a:ext>
            </a:extLst>
          </p:cNvPr>
          <p:cNvCxnSpPr/>
          <p:nvPr/>
        </p:nvCxnSpPr>
        <p:spPr>
          <a:xfrm>
            <a:off x="7146287" y="565975"/>
            <a:ext cx="4591906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7801DD9-96CA-D155-9403-FA7062C2F0F0}"/>
              </a:ext>
            </a:extLst>
          </p:cNvPr>
          <p:cNvCxnSpPr/>
          <p:nvPr/>
        </p:nvCxnSpPr>
        <p:spPr>
          <a:xfrm>
            <a:off x="7144184" y="5677893"/>
            <a:ext cx="4591906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23C5A82-9953-7226-C2EE-AD1D79F9D710}"/>
              </a:ext>
            </a:extLst>
          </p:cNvPr>
          <p:cNvCxnSpPr/>
          <p:nvPr/>
        </p:nvCxnSpPr>
        <p:spPr>
          <a:xfrm>
            <a:off x="7144184" y="6303368"/>
            <a:ext cx="4591906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7013F0-40C9-72C3-B120-355BEB2BACF5}"/>
              </a:ext>
            </a:extLst>
          </p:cNvPr>
          <p:cNvCxnSpPr/>
          <p:nvPr/>
        </p:nvCxnSpPr>
        <p:spPr>
          <a:xfrm>
            <a:off x="7144185" y="5993674"/>
            <a:ext cx="4591906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2187CD1-135C-759A-6C29-629325E16D14}"/>
              </a:ext>
            </a:extLst>
          </p:cNvPr>
          <p:cNvCxnSpPr/>
          <p:nvPr/>
        </p:nvCxnSpPr>
        <p:spPr>
          <a:xfrm>
            <a:off x="7144184" y="2092234"/>
            <a:ext cx="4591906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5DF8547-87A3-98B2-C18B-4F807BE8A228}"/>
              </a:ext>
            </a:extLst>
          </p:cNvPr>
          <p:cNvSpPr/>
          <p:nvPr/>
        </p:nvSpPr>
        <p:spPr>
          <a:xfrm>
            <a:off x="1061890" y="3265073"/>
            <a:ext cx="4591906" cy="2896763"/>
          </a:xfrm>
          <a:prstGeom prst="roundRect">
            <a:avLst>
              <a:gd name="adj" fmla="val 2932"/>
            </a:avLst>
          </a:prstGeom>
          <a:solidFill>
            <a:schemeClr val="accent3"/>
          </a:solidFill>
          <a:ln>
            <a:solidFill>
              <a:srgbClr val="B1B1B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5" name="Grafik 27" descr="Ein Bild, das Gebäude, Fenster enthält.&#10;&#10;Automatisch generierte Beschreibung">
            <a:extLst>
              <a:ext uri="{FF2B5EF4-FFF2-40B4-BE49-F238E27FC236}">
                <a16:creationId xmlns:a16="http://schemas.microsoft.com/office/drawing/2014/main" id="{8B661630-0951-70A8-3767-301D975C3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34" y="3376772"/>
            <a:ext cx="1453617" cy="1453617"/>
          </a:xfrm>
          <a:prstGeom prst="rect">
            <a:avLst/>
          </a:prstGeom>
        </p:spPr>
      </p:pic>
      <p:sp>
        <p:nvSpPr>
          <p:cNvPr id="66" name="Titel 1">
            <a:extLst>
              <a:ext uri="{FF2B5EF4-FFF2-40B4-BE49-F238E27FC236}">
                <a16:creationId xmlns:a16="http://schemas.microsoft.com/office/drawing/2014/main" id="{667030BF-BF03-8DAD-BF67-7DBC34162069}"/>
              </a:ext>
            </a:extLst>
          </p:cNvPr>
          <p:cNvSpPr txBox="1">
            <a:spLocks/>
          </p:cNvSpPr>
          <p:nvPr/>
        </p:nvSpPr>
        <p:spPr>
          <a:xfrm>
            <a:off x="1583845" y="4830389"/>
            <a:ext cx="3614845" cy="5128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222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solidFill>
                  <a:schemeClr val="tx1"/>
                </a:solidFill>
              </a:rPr>
              <a:t>BAHN-HOFLADEN</a:t>
            </a:r>
          </a:p>
        </p:txBody>
      </p:sp>
      <p:sp>
        <p:nvSpPr>
          <p:cNvPr id="67" name="Rectangle: Top Corners Rounded 66">
            <a:extLst>
              <a:ext uri="{FF2B5EF4-FFF2-40B4-BE49-F238E27FC236}">
                <a16:creationId xmlns:a16="http://schemas.microsoft.com/office/drawing/2014/main" id="{9BA7B860-9D2C-6FD4-D4E3-8A3AC169F516}"/>
              </a:ext>
            </a:extLst>
          </p:cNvPr>
          <p:cNvSpPr/>
          <p:nvPr/>
        </p:nvSpPr>
        <p:spPr>
          <a:xfrm rot="10800000">
            <a:off x="1061889" y="5468751"/>
            <a:ext cx="4591906" cy="693084"/>
          </a:xfrm>
          <a:prstGeom prst="round2SameRect">
            <a:avLst>
              <a:gd name="adj1" fmla="val 10687"/>
              <a:gd name="adj2" fmla="val 0"/>
            </a:avLst>
          </a:prstGeom>
          <a:solidFill>
            <a:srgbClr val="82AE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6E815D-6D2E-C429-4B13-D5302F43298D}"/>
              </a:ext>
            </a:extLst>
          </p:cNvPr>
          <p:cNvSpPr txBox="1"/>
          <p:nvPr/>
        </p:nvSpPr>
        <p:spPr>
          <a:xfrm>
            <a:off x="2385601" y="5612764"/>
            <a:ext cx="199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Mitgliedskarte</a:t>
            </a:r>
            <a:endParaRPr lang="de-DE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B0149C-2455-66E3-7A87-34D6AA8DF8E4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7144186" y="1718863"/>
            <a:ext cx="4591906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6B90B7-85EB-EA2E-1166-E9CC77F4F82B}"/>
              </a:ext>
            </a:extLst>
          </p:cNvPr>
          <p:cNvCxnSpPr>
            <a:cxnSpLocks/>
            <a:stCxn id="7" idx="0"/>
            <a:endCxn id="25" idx="3"/>
          </p:cNvCxnSpPr>
          <p:nvPr/>
        </p:nvCxnSpPr>
        <p:spPr>
          <a:xfrm flipH="1">
            <a:off x="9440138" y="270481"/>
            <a:ext cx="1" cy="289676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4862F4B-2F47-5BEF-18CE-544DD3834324}"/>
              </a:ext>
            </a:extLst>
          </p:cNvPr>
          <p:cNvCxnSpPr>
            <a:cxnSpLocks/>
          </p:cNvCxnSpPr>
          <p:nvPr/>
        </p:nvCxnSpPr>
        <p:spPr>
          <a:xfrm flipH="1">
            <a:off x="8731167" y="270481"/>
            <a:ext cx="1" cy="289676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6A9848E-0506-E482-32DE-26BC1B71A90E}"/>
              </a:ext>
            </a:extLst>
          </p:cNvPr>
          <p:cNvCxnSpPr>
            <a:cxnSpLocks/>
          </p:cNvCxnSpPr>
          <p:nvPr/>
        </p:nvCxnSpPr>
        <p:spPr>
          <a:xfrm flipH="1">
            <a:off x="10149108" y="270481"/>
            <a:ext cx="1" cy="289676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B76A2FC-467F-EF21-369D-7AF4F001AD78}"/>
              </a:ext>
            </a:extLst>
          </p:cNvPr>
          <p:cNvCxnSpPr>
            <a:cxnSpLocks/>
          </p:cNvCxnSpPr>
          <p:nvPr/>
        </p:nvCxnSpPr>
        <p:spPr>
          <a:xfrm flipH="1">
            <a:off x="8712871" y="3548990"/>
            <a:ext cx="1" cy="289676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1F3CD46-DB79-00B8-DC15-71E049779888}"/>
              </a:ext>
            </a:extLst>
          </p:cNvPr>
          <p:cNvCxnSpPr>
            <a:cxnSpLocks/>
          </p:cNvCxnSpPr>
          <p:nvPr/>
        </p:nvCxnSpPr>
        <p:spPr>
          <a:xfrm flipH="1">
            <a:off x="10166947" y="3548990"/>
            <a:ext cx="1" cy="289676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CC57DE7-B8E2-AD0C-355A-95EE560EA3A6}"/>
              </a:ext>
            </a:extLst>
          </p:cNvPr>
          <p:cNvCxnSpPr>
            <a:cxnSpLocks/>
          </p:cNvCxnSpPr>
          <p:nvPr/>
        </p:nvCxnSpPr>
        <p:spPr>
          <a:xfrm>
            <a:off x="7144184" y="4157263"/>
            <a:ext cx="4591906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4846506-54EA-858F-3D10-A6DB69C0CDA0}"/>
              </a:ext>
            </a:extLst>
          </p:cNvPr>
          <p:cNvCxnSpPr>
            <a:cxnSpLocks/>
          </p:cNvCxnSpPr>
          <p:nvPr/>
        </p:nvCxnSpPr>
        <p:spPr>
          <a:xfrm>
            <a:off x="7144184" y="4295912"/>
            <a:ext cx="4591906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8EDBFFE-988B-AB7A-7016-A0C71665039A}"/>
              </a:ext>
            </a:extLst>
          </p:cNvPr>
          <p:cNvCxnSpPr>
            <a:cxnSpLocks/>
          </p:cNvCxnSpPr>
          <p:nvPr/>
        </p:nvCxnSpPr>
        <p:spPr>
          <a:xfrm>
            <a:off x="7144184" y="3716792"/>
            <a:ext cx="4591906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F171E2A-3512-38A5-8715-DB3BC5ED6583}"/>
              </a:ext>
            </a:extLst>
          </p:cNvPr>
          <p:cNvCxnSpPr>
            <a:cxnSpLocks/>
          </p:cNvCxnSpPr>
          <p:nvPr/>
        </p:nvCxnSpPr>
        <p:spPr>
          <a:xfrm>
            <a:off x="7143956" y="2818227"/>
            <a:ext cx="4591906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6556A51-AF7E-F597-6E75-75C99B00A8C6}"/>
              </a:ext>
            </a:extLst>
          </p:cNvPr>
          <p:cNvCxnSpPr/>
          <p:nvPr/>
        </p:nvCxnSpPr>
        <p:spPr>
          <a:xfrm flipV="1">
            <a:off x="5653795" y="2931532"/>
            <a:ext cx="0" cy="38192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E9AFA8F-C5E3-80AD-391E-2137921658CD}"/>
              </a:ext>
            </a:extLst>
          </p:cNvPr>
          <p:cNvCxnSpPr/>
          <p:nvPr/>
        </p:nvCxnSpPr>
        <p:spPr>
          <a:xfrm>
            <a:off x="1061888" y="2935719"/>
            <a:ext cx="4591907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C73C574-9B89-A5A7-938D-7DB855DDCA86}"/>
              </a:ext>
            </a:extLst>
          </p:cNvPr>
          <p:cNvCxnSpPr>
            <a:cxnSpLocks/>
          </p:cNvCxnSpPr>
          <p:nvPr/>
        </p:nvCxnSpPr>
        <p:spPr>
          <a:xfrm flipH="1">
            <a:off x="753303" y="6169179"/>
            <a:ext cx="38795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CEE7E63-1A42-1837-19FE-6AE4BF7FF210}"/>
              </a:ext>
            </a:extLst>
          </p:cNvPr>
          <p:cNvCxnSpPr>
            <a:cxnSpLocks/>
          </p:cNvCxnSpPr>
          <p:nvPr/>
        </p:nvCxnSpPr>
        <p:spPr>
          <a:xfrm flipV="1">
            <a:off x="753303" y="3262057"/>
            <a:ext cx="0" cy="290712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3A2E160-26CF-D251-8663-2B383371566F}"/>
              </a:ext>
            </a:extLst>
          </p:cNvPr>
          <p:cNvSpPr txBox="1"/>
          <p:nvPr/>
        </p:nvSpPr>
        <p:spPr>
          <a:xfrm>
            <a:off x="2465780" y="2575954"/>
            <a:ext cx="206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B1B1B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Width 85,60 mm</a:t>
            </a:r>
            <a:endParaRPr lang="de-DE" sz="1600" dirty="0">
              <a:solidFill>
                <a:srgbClr val="B1B1B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91A610-42CC-9AAF-DADF-7207A62C0856}"/>
              </a:ext>
            </a:extLst>
          </p:cNvPr>
          <p:cNvSpPr txBox="1"/>
          <p:nvPr/>
        </p:nvSpPr>
        <p:spPr>
          <a:xfrm rot="16200000">
            <a:off x="-460464" y="4382910"/>
            <a:ext cx="1997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B1B1B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Height 53,98 mm</a:t>
            </a:r>
            <a:endParaRPr lang="de-DE" sz="1600" dirty="0">
              <a:solidFill>
                <a:srgbClr val="B1B1B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B7B37D3-E938-F4E8-FA8E-210C46819A16}"/>
              </a:ext>
            </a:extLst>
          </p:cNvPr>
          <p:cNvSpPr txBox="1"/>
          <p:nvPr/>
        </p:nvSpPr>
        <p:spPr>
          <a:xfrm>
            <a:off x="3500271" y="6407246"/>
            <a:ext cx="2262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B1B1B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Thickness 0,76 mm</a:t>
            </a:r>
            <a:endParaRPr lang="de-DE" sz="1600" dirty="0">
              <a:solidFill>
                <a:srgbClr val="B1B1B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4C15BE1-DF23-8BF7-C5DF-D3E31F493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70" y="1062300"/>
            <a:ext cx="2419537" cy="14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6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CEB6CE-72C8-9720-08A4-0E29A3A7D020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B1B1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021A7E4-8558-552E-B5C5-E2706F18A129}"/>
              </a:ext>
            </a:extLst>
          </p:cNvPr>
          <p:cNvGrpSpPr/>
          <p:nvPr/>
        </p:nvGrpSpPr>
        <p:grpSpPr>
          <a:xfrm>
            <a:off x="7144185" y="270481"/>
            <a:ext cx="4591907" cy="2896763"/>
            <a:chOff x="7144185" y="270481"/>
            <a:chExt cx="4591907" cy="289676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8D572B3-9C87-5EC7-C3E4-5574323E08A4}"/>
                </a:ext>
              </a:extLst>
            </p:cNvPr>
            <p:cNvSpPr/>
            <p:nvPr/>
          </p:nvSpPr>
          <p:spPr>
            <a:xfrm>
              <a:off x="7144186" y="270481"/>
              <a:ext cx="4591906" cy="2896763"/>
            </a:xfrm>
            <a:prstGeom prst="roundRect">
              <a:avLst>
                <a:gd name="adj" fmla="val 2932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Grafik 27" descr="Ein Bild, das Gebäude, Fenster enthält.&#10;&#10;Automatisch generierte Beschreibung">
              <a:extLst>
                <a:ext uri="{FF2B5EF4-FFF2-40B4-BE49-F238E27FC236}">
                  <a16:creationId xmlns:a16="http://schemas.microsoft.com/office/drawing/2014/main" id="{F56339CA-8DDC-064D-E1EE-1058F6DCC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3330" y="382180"/>
              <a:ext cx="1453617" cy="1453617"/>
            </a:xfrm>
            <a:prstGeom prst="rect">
              <a:avLst/>
            </a:prstGeom>
          </p:spPr>
        </p:pic>
        <p:sp>
          <p:nvSpPr>
            <p:cNvPr id="24" name="Titel 1">
              <a:extLst>
                <a:ext uri="{FF2B5EF4-FFF2-40B4-BE49-F238E27FC236}">
                  <a16:creationId xmlns:a16="http://schemas.microsoft.com/office/drawing/2014/main" id="{29757BE6-1E5F-DAEE-B30B-1999347898BA}"/>
                </a:ext>
              </a:extLst>
            </p:cNvPr>
            <p:cNvSpPr txBox="1">
              <a:spLocks/>
            </p:cNvSpPr>
            <p:nvPr/>
          </p:nvSpPr>
          <p:spPr>
            <a:xfrm>
              <a:off x="7666141" y="1835797"/>
              <a:ext cx="3614845" cy="51287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rgbClr val="B2222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3200" dirty="0">
                  <a:solidFill>
                    <a:schemeClr val="tx1"/>
                  </a:solidFill>
                </a:rPr>
                <a:t>BAHN-HOFLADEN</a:t>
              </a:r>
            </a:p>
          </p:txBody>
        </p:sp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68399B51-4650-946B-59AD-D58DDFE3FD86}"/>
                </a:ext>
              </a:extLst>
            </p:cNvPr>
            <p:cNvSpPr/>
            <p:nvPr/>
          </p:nvSpPr>
          <p:spPr>
            <a:xfrm rot="10800000">
              <a:off x="7144185" y="2474159"/>
              <a:ext cx="4591906" cy="693084"/>
            </a:xfrm>
            <a:prstGeom prst="round2SameRect">
              <a:avLst>
                <a:gd name="adj1" fmla="val 10687"/>
                <a:gd name="adj2" fmla="val 0"/>
              </a:avLst>
            </a:prstGeom>
            <a:solidFill>
              <a:srgbClr val="82AE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FCBB6D-2901-5C59-B047-3AAAEA9DB8FA}"/>
                </a:ext>
              </a:extLst>
            </p:cNvPr>
            <p:cNvSpPr txBox="1"/>
            <p:nvPr/>
          </p:nvSpPr>
          <p:spPr>
            <a:xfrm>
              <a:off x="8467897" y="2618172"/>
              <a:ext cx="1992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Mitgliedskarte</a:t>
              </a:r>
              <a:endParaRPr lang="de-DE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96231F6-DD70-6225-F674-C0072AB556BC}"/>
              </a:ext>
            </a:extLst>
          </p:cNvPr>
          <p:cNvGrpSpPr/>
          <p:nvPr/>
        </p:nvGrpSpPr>
        <p:grpSpPr>
          <a:xfrm>
            <a:off x="7144184" y="3564236"/>
            <a:ext cx="4591908" cy="2896767"/>
            <a:chOff x="7144184" y="3564236"/>
            <a:chExt cx="4591908" cy="289676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F7F793A-48E2-CB00-B089-86C0AD65C498}"/>
                </a:ext>
              </a:extLst>
            </p:cNvPr>
            <p:cNvSpPr/>
            <p:nvPr/>
          </p:nvSpPr>
          <p:spPr>
            <a:xfrm>
              <a:off x="7144186" y="3564240"/>
              <a:ext cx="4591906" cy="2896763"/>
            </a:xfrm>
            <a:prstGeom prst="roundRect">
              <a:avLst>
                <a:gd name="adj" fmla="val 2932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tangle: Top Corners Rounded 33">
              <a:extLst>
                <a:ext uri="{FF2B5EF4-FFF2-40B4-BE49-F238E27FC236}">
                  <a16:creationId xmlns:a16="http://schemas.microsoft.com/office/drawing/2014/main" id="{249425CD-8A2A-7694-098A-48C65689E771}"/>
                </a:ext>
              </a:extLst>
            </p:cNvPr>
            <p:cNvSpPr/>
            <p:nvPr/>
          </p:nvSpPr>
          <p:spPr>
            <a:xfrm rot="10800000">
              <a:off x="7144185" y="3564236"/>
              <a:ext cx="4591906" cy="1591725"/>
            </a:xfrm>
            <a:prstGeom prst="round2SameRect">
              <a:avLst>
                <a:gd name="adj1" fmla="val 0"/>
                <a:gd name="adj2" fmla="val 4971"/>
              </a:avLst>
            </a:prstGeom>
            <a:solidFill>
              <a:srgbClr val="82AE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4E8C9F6-D7FB-A560-2F96-71B53D2E13FE}"/>
                </a:ext>
              </a:extLst>
            </p:cNvPr>
            <p:cNvSpPr txBox="1"/>
            <p:nvPr/>
          </p:nvSpPr>
          <p:spPr>
            <a:xfrm>
              <a:off x="8077497" y="4467644"/>
              <a:ext cx="2725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accent1"/>
                  </a:solidFill>
                  <a:latin typeface="Poppins ExtraLight" panose="00000300000000000000" pitchFamily="2" charset="0"/>
                  <a:cs typeface="Poppins ExtraLight" panose="00000300000000000000" pitchFamily="2" charset="0"/>
                </a:rPr>
                <a:t>Am </a:t>
              </a:r>
              <a:r>
                <a:rPr lang="en-GB" sz="800" dirty="0" err="1">
                  <a:solidFill>
                    <a:schemeClr val="accent1"/>
                  </a:solidFill>
                  <a:latin typeface="Poppins ExtraLight" panose="00000300000000000000" pitchFamily="2" charset="0"/>
                  <a:cs typeface="Poppins ExtraLight" panose="00000300000000000000" pitchFamily="2" charset="0"/>
                </a:rPr>
                <a:t>Bahnhof</a:t>
              </a:r>
              <a:r>
                <a:rPr lang="en-GB" sz="800" dirty="0">
                  <a:solidFill>
                    <a:schemeClr val="accent1"/>
                  </a:solidFill>
                  <a:latin typeface="Poppins ExtraLight" panose="00000300000000000000" pitchFamily="2" charset="0"/>
                  <a:cs typeface="Poppins ExtraLight" panose="00000300000000000000" pitchFamily="2" charset="0"/>
                </a:rPr>
                <a:t> 3 OT </a:t>
              </a:r>
              <a:r>
                <a:rPr lang="en-GB" sz="800" dirty="0" err="1">
                  <a:solidFill>
                    <a:schemeClr val="accent1"/>
                  </a:solidFill>
                  <a:latin typeface="Poppins ExtraLight" panose="00000300000000000000" pitchFamily="2" charset="0"/>
                  <a:cs typeface="Poppins ExtraLight" panose="00000300000000000000" pitchFamily="2" charset="0"/>
                </a:rPr>
                <a:t>Rottenbach</a:t>
              </a:r>
              <a:endParaRPr lang="en-GB" sz="800" dirty="0">
                <a:solidFill>
                  <a:schemeClr val="accent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endParaRPr>
            </a:p>
            <a:p>
              <a:pPr algn="ctr"/>
              <a:r>
                <a:rPr lang="en-GB" sz="800" dirty="0">
                  <a:solidFill>
                    <a:schemeClr val="accent1"/>
                  </a:solidFill>
                  <a:latin typeface="Poppins ExtraLight" panose="00000300000000000000" pitchFamily="2" charset="0"/>
                  <a:cs typeface="Poppins ExtraLight" panose="00000300000000000000" pitchFamily="2" charset="0"/>
                </a:rPr>
                <a:t>07426 </a:t>
              </a:r>
              <a:r>
                <a:rPr lang="en-GB" sz="800" dirty="0" err="1">
                  <a:solidFill>
                    <a:schemeClr val="accent1"/>
                  </a:solidFill>
                  <a:latin typeface="Poppins ExtraLight" panose="00000300000000000000" pitchFamily="2" charset="0"/>
                  <a:cs typeface="Poppins ExtraLight" panose="00000300000000000000" pitchFamily="2" charset="0"/>
                </a:rPr>
                <a:t>Königsee</a:t>
              </a:r>
              <a:endParaRPr lang="en-GB" sz="800" dirty="0">
                <a:solidFill>
                  <a:schemeClr val="accent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endParaRPr>
            </a:p>
            <a:p>
              <a:pPr algn="ctr"/>
              <a:r>
                <a:rPr lang="en-GB" sz="800" dirty="0">
                  <a:solidFill>
                    <a:schemeClr val="accent1"/>
                  </a:solidFill>
                  <a:latin typeface="Poppins ExtraLight" panose="00000300000000000000" pitchFamily="2" charset="0"/>
                  <a:cs typeface="Poppins ExtraLight" panose="00000300000000000000" pitchFamily="2" charset="0"/>
                </a:rPr>
                <a:t>Tel. 036739-593929</a:t>
              </a:r>
            </a:p>
            <a:p>
              <a:pPr algn="ctr"/>
              <a:r>
                <a:rPr lang="en-GB" sz="800" dirty="0">
                  <a:solidFill>
                    <a:schemeClr val="accent1"/>
                  </a:solidFill>
                  <a:latin typeface="Poppins ExtraLight" panose="00000300000000000000" pitchFamily="2" charset="0"/>
                  <a:cs typeface="Poppins ExtraLight" panose="00000300000000000000" pitchFamily="2" charset="0"/>
                </a:rPr>
                <a:t>www.bahn-hofladen.de</a:t>
              </a:r>
              <a:endParaRPr lang="de-DE" sz="800" dirty="0">
                <a:solidFill>
                  <a:schemeClr val="accent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endParaRPr>
            </a:p>
          </p:txBody>
        </p:sp>
        <p:sp>
          <p:nvSpPr>
            <p:cNvPr id="37" name="Titel 1">
              <a:extLst>
                <a:ext uri="{FF2B5EF4-FFF2-40B4-BE49-F238E27FC236}">
                  <a16:creationId xmlns:a16="http://schemas.microsoft.com/office/drawing/2014/main" id="{2931BE3E-B889-06C1-F8E3-06C9FEFB0CCE}"/>
                </a:ext>
              </a:extLst>
            </p:cNvPr>
            <p:cNvSpPr txBox="1">
              <a:spLocks/>
            </p:cNvSpPr>
            <p:nvPr/>
          </p:nvSpPr>
          <p:spPr>
            <a:xfrm>
              <a:off x="8618428" y="4226160"/>
              <a:ext cx="1691218" cy="32376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rgbClr val="B2222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1400" dirty="0">
                  <a:solidFill>
                    <a:schemeClr val="accent1"/>
                  </a:solidFill>
                </a:rPr>
                <a:t>BAHN-HOFLADEN</a:t>
              </a:r>
            </a:p>
          </p:txBody>
        </p:sp>
        <p:pic>
          <p:nvPicPr>
            <p:cNvPr id="38" name="Grafik 17" descr="Ein Bild, das Gebäude, Haus, Fenster enthält.&#10;&#10;Automatisch generierte Beschreibung">
              <a:extLst>
                <a:ext uri="{FF2B5EF4-FFF2-40B4-BE49-F238E27FC236}">
                  <a16:creationId xmlns:a16="http://schemas.microsoft.com/office/drawing/2014/main" id="{3A8F9974-4E15-9FBB-54C3-441575FC9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1765" y="3663210"/>
              <a:ext cx="536288" cy="536288"/>
            </a:xfrm>
            <a:prstGeom prst="rect">
              <a:avLst/>
            </a:prstGeom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0ED4A53-23DD-9CE0-6967-4404126C27ED}"/>
                </a:ext>
              </a:extLst>
            </p:cNvPr>
            <p:cNvGrpSpPr/>
            <p:nvPr/>
          </p:nvGrpSpPr>
          <p:grpSpPr>
            <a:xfrm>
              <a:off x="7144184" y="5137992"/>
              <a:ext cx="4591906" cy="369332"/>
              <a:chOff x="7144184" y="4998392"/>
              <a:chExt cx="4591906" cy="36933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40BC228-AD2B-B43D-BFB5-136CD51FDA6E}"/>
                  </a:ext>
                </a:extLst>
              </p:cNvPr>
              <p:cNvSpPr/>
              <p:nvPr/>
            </p:nvSpPr>
            <p:spPr>
              <a:xfrm>
                <a:off x="7144184" y="5016362"/>
                <a:ext cx="4591906" cy="342469"/>
              </a:xfrm>
              <a:prstGeom prst="rect">
                <a:avLst/>
              </a:prstGeom>
              <a:solidFill>
                <a:srgbClr val="363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363636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14E52B-6006-8E64-E0A0-89F996A4D0AF}"/>
                  </a:ext>
                </a:extLst>
              </p:cNvPr>
              <p:cNvSpPr txBox="1"/>
              <p:nvPr/>
            </p:nvSpPr>
            <p:spPr>
              <a:xfrm>
                <a:off x="8358507" y="4998392"/>
                <a:ext cx="272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Mustermann</a:t>
                </a:r>
                <a:r>
                  <a:rPr lang="en-GB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, Max</a:t>
                </a:r>
                <a:endParaRPr lang="de-DE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457F79C-1263-0D7A-A4B0-B88A12BDB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6453" y="5677893"/>
              <a:ext cx="1487368" cy="645462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502DA10-1E78-AB20-D644-ABDD0EBE9EF3}"/>
              </a:ext>
            </a:extLst>
          </p:cNvPr>
          <p:cNvGrpSpPr/>
          <p:nvPr/>
        </p:nvGrpSpPr>
        <p:grpSpPr>
          <a:xfrm>
            <a:off x="705157" y="270481"/>
            <a:ext cx="4591907" cy="2896763"/>
            <a:chOff x="967280" y="1169790"/>
            <a:chExt cx="4591907" cy="2896763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5DF8547-87A3-98B2-C18B-4F807BE8A228}"/>
                </a:ext>
              </a:extLst>
            </p:cNvPr>
            <p:cNvSpPr/>
            <p:nvPr/>
          </p:nvSpPr>
          <p:spPr>
            <a:xfrm>
              <a:off x="967281" y="1169790"/>
              <a:ext cx="4591906" cy="2896763"/>
            </a:xfrm>
            <a:prstGeom prst="roundRect">
              <a:avLst>
                <a:gd name="adj" fmla="val 2932"/>
              </a:avLst>
            </a:prstGeom>
            <a:solidFill>
              <a:schemeClr val="accent3"/>
            </a:solidFill>
            <a:ln>
              <a:solidFill>
                <a:srgbClr val="B1B1B1"/>
              </a:solidFill>
            </a:ln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5" name="Grafik 27" descr="Ein Bild, das Gebäude, Fenster enthält.&#10;&#10;Automatisch generierte Beschreibung">
              <a:extLst>
                <a:ext uri="{FF2B5EF4-FFF2-40B4-BE49-F238E27FC236}">
                  <a16:creationId xmlns:a16="http://schemas.microsoft.com/office/drawing/2014/main" id="{8B661630-0951-70A8-3767-301D975C3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425" y="1281489"/>
              <a:ext cx="1453617" cy="1453617"/>
            </a:xfrm>
            <a:prstGeom prst="rect">
              <a:avLst/>
            </a:prstGeom>
          </p:spPr>
        </p:pic>
        <p:sp>
          <p:nvSpPr>
            <p:cNvPr id="66" name="Titel 1">
              <a:extLst>
                <a:ext uri="{FF2B5EF4-FFF2-40B4-BE49-F238E27FC236}">
                  <a16:creationId xmlns:a16="http://schemas.microsoft.com/office/drawing/2014/main" id="{667030BF-BF03-8DAD-BF67-7DBC34162069}"/>
                </a:ext>
              </a:extLst>
            </p:cNvPr>
            <p:cNvSpPr txBox="1">
              <a:spLocks/>
            </p:cNvSpPr>
            <p:nvPr/>
          </p:nvSpPr>
          <p:spPr>
            <a:xfrm>
              <a:off x="1489236" y="2735106"/>
              <a:ext cx="3614845" cy="51287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rgbClr val="B2222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3200" dirty="0">
                  <a:solidFill>
                    <a:schemeClr val="tx1"/>
                  </a:solidFill>
                </a:rPr>
                <a:t>BAHN-HOFLADEN</a:t>
              </a:r>
            </a:p>
          </p:txBody>
        </p:sp>
        <p:sp>
          <p:nvSpPr>
            <p:cNvPr id="67" name="Rectangle: Top Corners Rounded 66">
              <a:extLst>
                <a:ext uri="{FF2B5EF4-FFF2-40B4-BE49-F238E27FC236}">
                  <a16:creationId xmlns:a16="http://schemas.microsoft.com/office/drawing/2014/main" id="{9BA7B860-9D2C-6FD4-D4E3-8A3AC169F516}"/>
                </a:ext>
              </a:extLst>
            </p:cNvPr>
            <p:cNvSpPr/>
            <p:nvPr/>
          </p:nvSpPr>
          <p:spPr>
            <a:xfrm rot="10800000">
              <a:off x="967280" y="3373468"/>
              <a:ext cx="4591906" cy="693084"/>
            </a:xfrm>
            <a:prstGeom prst="round2SameRect">
              <a:avLst>
                <a:gd name="adj1" fmla="val 10687"/>
                <a:gd name="adj2" fmla="val 0"/>
              </a:avLst>
            </a:prstGeom>
            <a:solidFill>
              <a:srgbClr val="82AE46"/>
            </a:solidFill>
            <a:ln>
              <a:solidFill>
                <a:srgbClr val="B1B1B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76E815D-6D2E-C429-4B13-D5302F43298D}"/>
                </a:ext>
              </a:extLst>
            </p:cNvPr>
            <p:cNvSpPr txBox="1"/>
            <p:nvPr/>
          </p:nvSpPr>
          <p:spPr>
            <a:xfrm>
              <a:off x="2290992" y="3517481"/>
              <a:ext cx="1992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Mitgliedskarte</a:t>
              </a:r>
              <a:endParaRPr lang="de-DE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E23219-13EB-E6CA-1564-09BD2C8DF646}"/>
              </a:ext>
            </a:extLst>
          </p:cNvPr>
          <p:cNvGrpSpPr/>
          <p:nvPr/>
        </p:nvGrpSpPr>
        <p:grpSpPr>
          <a:xfrm>
            <a:off x="694512" y="3579053"/>
            <a:ext cx="4591908" cy="2896767"/>
            <a:chOff x="967276" y="3859934"/>
            <a:chExt cx="4591908" cy="289676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959A74E-9EF2-42D0-979A-BB915BBE16FA}"/>
                </a:ext>
              </a:extLst>
            </p:cNvPr>
            <p:cNvSpPr/>
            <p:nvPr/>
          </p:nvSpPr>
          <p:spPr>
            <a:xfrm>
              <a:off x="967278" y="3859938"/>
              <a:ext cx="4591906" cy="2896763"/>
            </a:xfrm>
            <a:prstGeom prst="roundRect">
              <a:avLst>
                <a:gd name="adj" fmla="val 2932"/>
              </a:avLst>
            </a:prstGeom>
            <a:solidFill>
              <a:schemeClr val="accent3"/>
            </a:solidFill>
            <a:ln>
              <a:solidFill>
                <a:srgbClr val="B1B1B1"/>
              </a:solidFill>
            </a:ln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BA4E64B0-03EE-6C2C-FA22-30B058965A45}"/>
                </a:ext>
              </a:extLst>
            </p:cNvPr>
            <p:cNvSpPr/>
            <p:nvPr/>
          </p:nvSpPr>
          <p:spPr>
            <a:xfrm rot="10800000">
              <a:off x="967277" y="3859934"/>
              <a:ext cx="4591906" cy="1591725"/>
            </a:xfrm>
            <a:prstGeom prst="round2SameRect">
              <a:avLst>
                <a:gd name="adj1" fmla="val 0"/>
                <a:gd name="adj2" fmla="val 4971"/>
              </a:avLst>
            </a:prstGeom>
            <a:solidFill>
              <a:srgbClr val="82AE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9B8090-778B-FE16-B2CC-54759B425D71}"/>
                </a:ext>
              </a:extLst>
            </p:cNvPr>
            <p:cNvSpPr txBox="1"/>
            <p:nvPr/>
          </p:nvSpPr>
          <p:spPr>
            <a:xfrm>
              <a:off x="1900589" y="4763342"/>
              <a:ext cx="2725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accent1"/>
                  </a:solidFill>
                  <a:latin typeface="Poppins ExtraLight" panose="00000300000000000000" pitchFamily="2" charset="0"/>
                  <a:cs typeface="Poppins ExtraLight" panose="00000300000000000000" pitchFamily="2" charset="0"/>
                </a:rPr>
                <a:t>Am </a:t>
              </a:r>
              <a:r>
                <a:rPr lang="en-GB" sz="800" dirty="0" err="1">
                  <a:solidFill>
                    <a:schemeClr val="accent1"/>
                  </a:solidFill>
                  <a:latin typeface="Poppins ExtraLight" panose="00000300000000000000" pitchFamily="2" charset="0"/>
                  <a:cs typeface="Poppins ExtraLight" panose="00000300000000000000" pitchFamily="2" charset="0"/>
                </a:rPr>
                <a:t>Bahnhof</a:t>
              </a:r>
              <a:r>
                <a:rPr lang="en-GB" sz="800" dirty="0">
                  <a:solidFill>
                    <a:schemeClr val="accent1"/>
                  </a:solidFill>
                  <a:latin typeface="Poppins ExtraLight" panose="00000300000000000000" pitchFamily="2" charset="0"/>
                  <a:cs typeface="Poppins ExtraLight" panose="00000300000000000000" pitchFamily="2" charset="0"/>
                </a:rPr>
                <a:t> 3 OT </a:t>
              </a:r>
              <a:r>
                <a:rPr lang="en-GB" sz="800" dirty="0" err="1">
                  <a:solidFill>
                    <a:schemeClr val="accent1"/>
                  </a:solidFill>
                  <a:latin typeface="Poppins ExtraLight" panose="00000300000000000000" pitchFamily="2" charset="0"/>
                  <a:cs typeface="Poppins ExtraLight" panose="00000300000000000000" pitchFamily="2" charset="0"/>
                </a:rPr>
                <a:t>Rottenbach</a:t>
              </a:r>
              <a:endParaRPr lang="en-GB" sz="800" dirty="0">
                <a:solidFill>
                  <a:schemeClr val="accent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endParaRPr>
            </a:p>
            <a:p>
              <a:pPr algn="ctr"/>
              <a:r>
                <a:rPr lang="en-GB" sz="800" dirty="0">
                  <a:solidFill>
                    <a:schemeClr val="accent1"/>
                  </a:solidFill>
                  <a:latin typeface="Poppins ExtraLight" panose="00000300000000000000" pitchFamily="2" charset="0"/>
                  <a:cs typeface="Poppins ExtraLight" panose="00000300000000000000" pitchFamily="2" charset="0"/>
                </a:rPr>
                <a:t>07426 </a:t>
              </a:r>
              <a:r>
                <a:rPr lang="en-GB" sz="800" dirty="0" err="1">
                  <a:solidFill>
                    <a:schemeClr val="accent1"/>
                  </a:solidFill>
                  <a:latin typeface="Poppins ExtraLight" panose="00000300000000000000" pitchFamily="2" charset="0"/>
                  <a:cs typeface="Poppins ExtraLight" panose="00000300000000000000" pitchFamily="2" charset="0"/>
                </a:rPr>
                <a:t>Königsee</a:t>
              </a:r>
              <a:endParaRPr lang="en-GB" sz="800" dirty="0">
                <a:solidFill>
                  <a:schemeClr val="accent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endParaRPr>
            </a:p>
            <a:p>
              <a:pPr algn="ctr"/>
              <a:r>
                <a:rPr lang="en-GB" sz="800" dirty="0">
                  <a:solidFill>
                    <a:schemeClr val="accent1"/>
                  </a:solidFill>
                  <a:latin typeface="Poppins ExtraLight" panose="00000300000000000000" pitchFamily="2" charset="0"/>
                  <a:cs typeface="Poppins ExtraLight" panose="00000300000000000000" pitchFamily="2" charset="0"/>
                </a:rPr>
                <a:t>Tel. 036739-593929</a:t>
              </a:r>
            </a:p>
            <a:p>
              <a:pPr algn="ctr"/>
              <a:r>
                <a:rPr lang="en-GB" sz="800" dirty="0">
                  <a:solidFill>
                    <a:schemeClr val="accent1"/>
                  </a:solidFill>
                  <a:latin typeface="Poppins ExtraLight" panose="00000300000000000000" pitchFamily="2" charset="0"/>
                  <a:cs typeface="Poppins ExtraLight" panose="00000300000000000000" pitchFamily="2" charset="0"/>
                </a:rPr>
                <a:t>www.bahn-hofladen.de</a:t>
              </a:r>
              <a:endParaRPr lang="de-DE" sz="800" dirty="0">
                <a:solidFill>
                  <a:schemeClr val="accent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endParaRPr>
            </a:p>
          </p:txBody>
        </p:sp>
        <p:sp>
          <p:nvSpPr>
            <p:cNvPr id="11" name="Titel 1">
              <a:extLst>
                <a:ext uri="{FF2B5EF4-FFF2-40B4-BE49-F238E27FC236}">
                  <a16:creationId xmlns:a16="http://schemas.microsoft.com/office/drawing/2014/main" id="{9244580A-2DF5-63A3-E6E6-B97F40FA6EE6}"/>
                </a:ext>
              </a:extLst>
            </p:cNvPr>
            <p:cNvSpPr txBox="1">
              <a:spLocks/>
            </p:cNvSpPr>
            <p:nvPr/>
          </p:nvSpPr>
          <p:spPr>
            <a:xfrm>
              <a:off x="2441520" y="4521858"/>
              <a:ext cx="1691218" cy="32376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rgbClr val="B2222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1400" dirty="0">
                  <a:solidFill>
                    <a:schemeClr val="accent1"/>
                  </a:solidFill>
                </a:rPr>
                <a:t>BAHN-HOFLADEN</a:t>
              </a:r>
            </a:p>
          </p:txBody>
        </p:sp>
        <p:pic>
          <p:nvPicPr>
            <p:cNvPr id="12" name="Grafik 17" descr="Ein Bild, das Gebäude, Haus, Fenster enthält.&#10;&#10;Automatisch generierte Beschreibung">
              <a:extLst>
                <a:ext uri="{FF2B5EF4-FFF2-40B4-BE49-F238E27FC236}">
                  <a16:creationId xmlns:a16="http://schemas.microsoft.com/office/drawing/2014/main" id="{2B2F71DD-239D-D5DF-BA61-D051A9A25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857" y="3958908"/>
              <a:ext cx="536288" cy="536288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777707D-DBDB-2114-0D24-0AFBA211BB55}"/>
                </a:ext>
              </a:extLst>
            </p:cNvPr>
            <p:cNvGrpSpPr/>
            <p:nvPr/>
          </p:nvGrpSpPr>
          <p:grpSpPr>
            <a:xfrm>
              <a:off x="967276" y="5433690"/>
              <a:ext cx="4591906" cy="369332"/>
              <a:chOff x="7144184" y="4998392"/>
              <a:chExt cx="4591906" cy="369332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4541C4-278D-D004-F393-5B34D0827E70}"/>
                  </a:ext>
                </a:extLst>
              </p:cNvPr>
              <p:cNvSpPr/>
              <p:nvPr/>
            </p:nvSpPr>
            <p:spPr>
              <a:xfrm>
                <a:off x="7144184" y="5016362"/>
                <a:ext cx="4591906" cy="342469"/>
              </a:xfrm>
              <a:prstGeom prst="rect">
                <a:avLst/>
              </a:prstGeom>
              <a:solidFill>
                <a:srgbClr val="363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363636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27DF7E-0448-EDD2-68C8-9CF38ECEA5F5}"/>
                  </a:ext>
                </a:extLst>
              </p:cNvPr>
              <p:cNvSpPr txBox="1"/>
              <p:nvPr/>
            </p:nvSpPr>
            <p:spPr>
              <a:xfrm>
                <a:off x="8358507" y="4998392"/>
                <a:ext cx="272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Mustermann</a:t>
                </a:r>
                <a:r>
                  <a:rPr lang="en-GB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, Max</a:t>
                </a:r>
                <a:endParaRPr lang="de-DE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C9F6473-6A50-A3E6-08D4-CB35ABB9A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19545" y="5973591"/>
              <a:ext cx="1487368" cy="6454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853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BCD10DD-DCF0-7EC9-88E7-919AD0BE4649}"/>
              </a:ext>
            </a:extLst>
          </p:cNvPr>
          <p:cNvGrpSpPr/>
          <p:nvPr/>
        </p:nvGrpSpPr>
        <p:grpSpPr>
          <a:xfrm>
            <a:off x="4908128" y="1724442"/>
            <a:ext cx="4591908" cy="2896767"/>
            <a:chOff x="694512" y="3579053"/>
            <a:chExt cx="4591908" cy="2896767"/>
          </a:xfrm>
          <a:effectLst/>
          <a:scene3d>
            <a:camera prst="isometricOffAxis1Right"/>
            <a:lightRig rig="threePt" dir="t"/>
          </a:scene3d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959A74E-9EF2-42D0-979A-BB915BBE16FA}"/>
                </a:ext>
              </a:extLst>
            </p:cNvPr>
            <p:cNvSpPr/>
            <p:nvPr/>
          </p:nvSpPr>
          <p:spPr>
            <a:xfrm>
              <a:off x="694514" y="3579057"/>
              <a:ext cx="4591906" cy="2896763"/>
            </a:xfrm>
            <a:prstGeom prst="roundRect">
              <a:avLst>
                <a:gd name="adj" fmla="val 2932"/>
              </a:avLst>
            </a:prstGeom>
            <a:solidFill>
              <a:schemeClr val="accent3"/>
            </a:solidFill>
            <a:ln>
              <a:solidFill>
                <a:srgbClr val="B1B1B1"/>
              </a:solidFill>
            </a:ln>
            <a:effectLst/>
            <a:sp3d extrusionH="76200">
              <a:extrusionClr>
                <a:schemeClr val="accent1">
                  <a:lumMod val="60000"/>
                  <a:lumOff val="4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BA4E64B0-03EE-6C2C-FA22-30B058965A45}"/>
                </a:ext>
              </a:extLst>
            </p:cNvPr>
            <p:cNvSpPr/>
            <p:nvPr/>
          </p:nvSpPr>
          <p:spPr>
            <a:xfrm rot="10800000">
              <a:off x="694513" y="3579053"/>
              <a:ext cx="4591906" cy="1591725"/>
            </a:xfrm>
            <a:prstGeom prst="round2SameRect">
              <a:avLst>
                <a:gd name="adj1" fmla="val 0"/>
                <a:gd name="adj2" fmla="val 4971"/>
              </a:avLst>
            </a:prstGeom>
            <a:solidFill>
              <a:srgbClr val="82AE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9B8090-778B-FE16-B2CC-54759B425D71}"/>
                </a:ext>
              </a:extLst>
            </p:cNvPr>
            <p:cNvSpPr txBox="1"/>
            <p:nvPr/>
          </p:nvSpPr>
          <p:spPr>
            <a:xfrm>
              <a:off x="1627825" y="4482461"/>
              <a:ext cx="2725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accent1"/>
                  </a:solidFill>
                  <a:latin typeface="Poppins ExtraLight" panose="00000300000000000000" pitchFamily="2" charset="0"/>
                  <a:cs typeface="Poppins ExtraLight" panose="00000300000000000000" pitchFamily="2" charset="0"/>
                </a:rPr>
                <a:t>Am </a:t>
              </a:r>
              <a:r>
                <a:rPr lang="en-GB" sz="800" dirty="0" err="1">
                  <a:solidFill>
                    <a:schemeClr val="accent1"/>
                  </a:solidFill>
                  <a:latin typeface="Poppins ExtraLight" panose="00000300000000000000" pitchFamily="2" charset="0"/>
                  <a:cs typeface="Poppins ExtraLight" panose="00000300000000000000" pitchFamily="2" charset="0"/>
                </a:rPr>
                <a:t>Bahnhof</a:t>
              </a:r>
              <a:r>
                <a:rPr lang="en-GB" sz="800" dirty="0">
                  <a:solidFill>
                    <a:schemeClr val="accent1"/>
                  </a:solidFill>
                  <a:latin typeface="Poppins ExtraLight" panose="00000300000000000000" pitchFamily="2" charset="0"/>
                  <a:cs typeface="Poppins ExtraLight" panose="00000300000000000000" pitchFamily="2" charset="0"/>
                </a:rPr>
                <a:t> 3 OT </a:t>
              </a:r>
              <a:r>
                <a:rPr lang="en-GB" sz="800" dirty="0" err="1">
                  <a:solidFill>
                    <a:schemeClr val="accent1"/>
                  </a:solidFill>
                  <a:latin typeface="Poppins ExtraLight" panose="00000300000000000000" pitchFamily="2" charset="0"/>
                  <a:cs typeface="Poppins ExtraLight" panose="00000300000000000000" pitchFamily="2" charset="0"/>
                </a:rPr>
                <a:t>Rottenbach</a:t>
              </a:r>
              <a:endParaRPr lang="en-GB" sz="800" dirty="0">
                <a:solidFill>
                  <a:schemeClr val="accent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endParaRPr>
            </a:p>
            <a:p>
              <a:pPr algn="ctr"/>
              <a:r>
                <a:rPr lang="en-GB" sz="800" dirty="0">
                  <a:solidFill>
                    <a:schemeClr val="accent1"/>
                  </a:solidFill>
                  <a:latin typeface="Poppins ExtraLight" panose="00000300000000000000" pitchFamily="2" charset="0"/>
                  <a:cs typeface="Poppins ExtraLight" panose="00000300000000000000" pitchFamily="2" charset="0"/>
                </a:rPr>
                <a:t>07426 </a:t>
              </a:r>
              <a:r>
                <a:rPr lang="en-GB" sz="800" dirty="0" err="1">
                  <a:solidFill>
                    <a:schemeClr val="accent1"/>
                  </a:solidFill>
                  <a:latin typeface="Poppins ExtraLight" panose="00000300000000000000" pitchFamily="2" charset="0"/>
                  <a:cs typeface="Poppins ExtraLight" panose="00000300000000000000" pitchFamily="2" charset="0"/>
                </a:rPr>
                <a:t>Königsee</a:t>
              </a:r>
              <a:endParaRPr lang="en-GB" sz="800" dirty="0">
                <a:solidFill>
                  <a:schemeClr val="accent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endParaRPr>
            </a:p>
            <a:p>
              <a:pPr algn="ctr"/>
              <a:r>
                <a:rPr lang="en-GB" sz="800" dirty="0">
                  <a:solidFill>
                    <a:schemeClr val="accent1"/>
                  </a:solidFill>
                  <a:latin typeface="Poppins ExtraLight" panose="00000300000000000000" pitchFamily="2" charset="0"/>
                  <a:cs typeface="Poppins ExtraLight" panose="00000300000000000000" pitchFamily="2" charset="0"/>
                </a:rPr>
                <a:t>Tel. 036739-593929</a:t>
              </a:r>
            </a:p>
            <a:p>
              <a:pPr algn="ctr"/>
              <a:r>
                <a:rPr lang="en-GB" sz="800" dirty="0">
                  <a:solidFill>
                    <a:schemeClr val="accent1"/>
                  </a:solidFill>
                  <a:latin typeface="Poppins ExtraLight" panose="00000300000000000000" pitchFamily="2" charset="0"/>
                  <a:cs typeface="Poppins ExtraLight" panose="00000300000000000000" pitchFamily="2" charset="0"/>
                </a:rPr>
                <a:t>www.bahn-hofladen.de</a:t>
              </a:r>
              <a:endParaRPr lang="de-DE" sz="800" dirty="0">
                <a:solidFill>
                  <a:schemeClr val="accent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endParaRPr>
            </a:p>
          </p:txBody>
        </p:sp>
        <p:sp>
          <p:nvSpPr>
            <p:cNvPr id="11" name="Titel 1">
              <a:extLst>
                <a:ext uri="{FF2B5EF4-FFF2-40B4-BE49-F238E27FC236}">
                  <a16:creationId xmlns:a16="http://schemas.microsoft.com/office/drawing/2014/main" id="{9244580A-2DF5-63A3-E6E6-B97F40FA6EE6}"/>
                </a:ext>
              </a:extLst>
            </p:cNvPr>
            <p:cNvSpPr txBox="1">
              <a:spLocks/>
            </p:cNvSpPr>
            <p:nvPr/>
          </p:nvSpPr>
          <p:spPr>
            <a:xfrm>
              <a:off x="2168756" y="4240977"/>
              <a:ext cx="1691218" cy="32376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rgbClr val="B2222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1400" dirty="0">
                  <a:solidFill>
                    <a:schemeClr val="accent1"/>
                  </a:solidFill>
                </a:rPr>
                <a:t>BAHN-HOFLADEN</a:t>
              </a:r>
            </a:p>
          </p:txBody>
        </p:sp>
        <p:pic>
          <p:nvPicPr>
            <p:cNvPr id="12" name="Grafik 17" descr="Ein Bild, das Gebäude, Haus, Fenster enthält.&#10;&#10;Automatisch generierte Beschreibung">
              <a:extLst>
                <a:ext uri="{FF2B5EF4-FFF2-40B4-BE49-F238E27FC236}">
                  <a16:creationId xmlns:a16="http://schemas.microsoft.com/office/drawing/2014/main" id="{2B2F71DD-239D-D5DF-BA61-D051A9A25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093" y="3678027"/>
              <a:ext cx="536288" cy="536288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4541C4-278D-D004-F393-5B34D0827E70}"/>
                </a:ext>
              </a:extLst>
            </p:cNvPr>
            <p:cNvSpPr/>
            <p:nvPr/>
          </p:nvSpPr>
          <p:spPr>
            <a:xfrm>
              <a:off x="694512" y="5170779"/>
              <a:ext cx="4591906" cy="342469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363636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27DF7E-0448-EDD2-68C8-9CF38ECEA5F5}"/>
                </a:ext>
              </a:extLst>
            </p:cNvPr>
            <p:cNvSpPr txBox="1"/>
            <p:nvPr/>
          </p:nvSpPr>
          <p:spPr>
            <a:xfrm>
              <a:off x="1908835" y="5152809"/>
              <a:ext cx="272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Mustermann</a:t>
              </a:r>
              <a:r>
                <a:rPr lang="en-GB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, Max</a:t>
              </a:r>
              <a:endParaRPr lang="de-DE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C9F6473-6A50-A3E6-08D4-CB35ABB9A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6781" y="5692710"/>
              <a:ext cx="1487368" cy="64546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476B4BD-6F34-5648-D8EE-FC7CD62352CF}"/>
              </a:ext>
            </a:extLst>
          </p:cNvPr>
          <p:cNvGrpSpPr/>
          <p:nvPr/>
        </p:nvGrpSpPr>
        <p:grpSpPr>
          <a:xfrm>
            <a:off x="1678861" y="2710126"/>
            <a:ext cx="4591907" cy="2896763"/>
            <a:chOff x="705157" y="270481"/>
            <a:chExt cx="4591907" cy="2896763"/>
          </a:xfrm>
          <a:effectLst/>
          <a:scene3d>
            <a:camera prst="isometricOffAxis1Right"/>
            <a:lightRig rig="threePt" dir="t"/>
          </a:scene3d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5DF8547-87A3-98B2-C18B-4F807BE8A228}"/>
                </a:ext>
              </a:extLst>
            </p:cNvPr>
            <p:cNvSpPr/>
            <p:nvPr/>
          </p:nvSpPr>
          <p:spPr>
            <a:xfrm>
              <a:off x="705158" y="270481"/>
              <a:ext cx="4591906" cy="2896763"/>
            </a:xfrm>
            <a:prstGeom prst="roundRect">
              <a:avLst>
                <a:gd name="adj" fmla="val 2932"/>
              </a:avLst>
            </a:prstGeom>
            <a:solidFill>
              <a:schemeClr val="accent3"/>
            </a:solidFill>
            <a:ln>
              <a:solidFill>
                <a:srgbClr val="B1B1B1"/>
              </a:solidFill>
            </a:ln>
            <a:effectLst/>
            <a:sp3d extrusionH="76200">
              <a:extrusionClr>
                <a:schemeClr val="accent1">
                  <a:lumMod val="60000"/>
                  <a:lumOff val="4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5" name="Grafik 27" descr="Ein Bild, das Gebäude, Fenster enthält.&#10;&#10;Automatisch generierte Beschreibung">
              <a:extLst>
                <a:ext uri="{FF2B5EF4-FFF2-40B4-BE49-F238E27FC236}">
                  <a16:creationId xmlns:a16="http://schemas.microsoft.com/office/drawing/2014/main" id="{8B661630-0951-70A8-3767-301D975C3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302" y="382180"/>
              <a:ext cx="1453617" cy="1453617"/>
            </a:xfrm>
            <a:prstGeom prst="rect">
              <a:avLst/>
            </a:prstGeom>
          </p:spPr>
        </p:pic>
        <p:sp>
          <p:nvSpPr>
            <p:cNvPr id="66" name="Titel 1">
              <a:extLst>
                <a:ext uri="{FF2B5EF4-FFF2-40B4-BE49-F238E27FC236}">
                  <a16:creationId xmlns:a16="http://schemas.microsoft.com/office/drawing/2014/main" id="{667030BF-BF03-8DAD-BF67-7DBC34162069}"/>
                </a:ext>
              </a:extLst>
            </p:cNvPr>
            <p:cNvSpPr txBox="1">
              <a:spLocks/>
            </p:cNvSpPr>
            <p:nvPr/>
          </p:nvSpPr>
          <p:spPr>
            <a:xfrm>
              <a:off x="1227113" y="1835797"/>
              <a:ext cx="3614845" cy="51287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rgbClr val="B2222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3200" dirty="0">
                  <a:solidFill>
                    <a:schemeClr val="tx1"/>
                  </a:solidFill>
                </a:rPr>
                <a:t>BAHN-HOFLADEN</a:t>
              </a:r>
            </a:p>
          </p:txBody>
        </p:sp>
        <p:sp>
          <p:nvSpPr>
            <p:cNvPr id="67" name="Rectangle: Top Corners Rounded 66">
              <a:extLst>
                <a:ext uri="{FF2B5EF4-FFF2-40B4-BE49-F238E27FC236}">
                  <a16:creationId xmlns:a16="http://schemas.microsoft.com/office/drawing/2014/main" id="{9BA7B860-9D2C-6FD4-D4E3-8A3AC169F516}"/>
                </a:ext>
              </a:extLst>
            </p:cNvPr>
            <p:cNvSpPr/>
            <p:nvPr/>
          </p:nvSpPr>
          <p:spPr>
            <a:xfrm rot="10800000">
              <a:off x="705157" y="2474159"/>
              <a:ext cx="4591906" cy="693084"/>
            </a:xfrm>
            <a:prstGeom prst="round2SameRect">
              <a:avLst>
                <a:gd name="adj1" fmla="val 10687"/>
                <a:gd name="adj2" fmla="val 0"/>
              </a:avLst>
            </a:prstGeom>
            <a:solidFill>
              <a:srgbClr val="82AE46"/>
            </a:solidFill>
            <a:ln>
              <a:solidFill>
                <a:srgbClr val="B1B1B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76E815D-6D2E-C429-4B13-D5302F43298D}"/>
                </a:ext>
              </a:extLst>
            </p:cNvPr>
            <p:cNvSpPr txBox="1"/>
            <p:nvPr/>
          </p:nvSpPr>
          <p:spPr>
            <a:xfrm>
              <a:off x="2028869" y="2618172"/>
              <a:ext cx="1992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Mitgliedskarte</a:t>
              </a:r>
              <a:endParaRPr lang="de-DE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99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DC789-7878-ADFF-E53D-232029C0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Colors</a:t>
            </a:r>
          </a:p>
        </p:txBody>
      </p:sp>
    </p:spTree>
    <p:extLst>
      <p:ext uri="{BB962C8B-B14F-4D97-AF65-F5344CB8AC3E}">
        <p14:creationId xmlns:p14="http://schemas.microsoft.com/office/powerpoint/2010/main" val="190664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>
            <a:extLst>
              <a:ext uri="{FF2B5EF4-FFF2-40B4-BE49-F238E27FC236}">
                <a16:creationId xmlns:a16="http://schemas.microsoft.com/office/drawing/2014/main" id="{C62E311F-0569-3362-86A3-32E2320E6D0F}"/>
              </a:ext>
            </a:extLst>
          </p:cNvPr>
          <p:cNvSpPr txBox="1">
            <a:spLocks/>
          </p:cNvSpPr>
          <p:nvPr/>
        </p:nvSpPr>
        <p:spPr>
          <a:xfrm>
            <a:off x="346543" y="87464"/>
            <a:ext cx="3175885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1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Brand Guidelines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8CC8F54-4743-8CE8-BFC9-F2A43E4FEC8F}"/>
              </a:ext>
            </a:extLst>
          </p:cNvPr>
          <p:cNvSpPr/>
          <p:nvPr/>
        </p:nvSpPr>
        <p:spPr>
          <a:xfrm>
            <a:off x="1015851" y="2133600"/>
            <a:ext cx="1837267" cy="18372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1"/>
                </a:solidFill>
                <a:latin typeface="+mj-lt"/>
              </a:rPr>
              <a:t>BANANA PLUSH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848FFF0-93F9-57F7-EFFB-32FB4CAFA8B4}"/>
              </a:ext>
            </a:extLst>
          </p:cNvPr>
          <p:cNvCxnSpPr/>
          <p:nvPr/>
        </p:nvCxnSpPr>
        <p:spPr>
          <a:xfrm>
            <a:off x="3217333" y="1845733"/>
            <a:ext cx="0" cy="279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E126EED9-CA60-B43E-A32E-AFFDF99AEC00}"/>
              </a:ext>
            </a:extLst>
          </p:cNvPr>
          <p:cNvSpPr/>
          <p:nvPr/>
        </p:nvSpPr>
        <p:spPr>
          <a:xfrm>
            <a:off x="3581550" y="1845734"/>
            <a:ext cx="1142848" cy="114284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bg1"/>
                </a:solidFill>
                <a:latin typeface="+mj-lt"/>
              </a:rPr>
              <a:t>FIREBRICK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201459C-EBA2-0A29-A266-28D708BB0AD3}"/>
              </a:ext>
            </a:extLst>
          </p:cNvPr>
          <p:cNvSpPr/>
          <p:nvPr/>
        </p:nvSpPr>
        <p:spPr>
          <a:xfrm>
            <a:off x="3581550" y="3052233"/>
            <a:ext cx="1142848" cy="11428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  <a:latin typeface="+mj-lt"/>
              </a:rPr>
              <a:t>WHITE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124D0E1-36CF-5B11-1C93-07E804C0894B}"/>
              </a:ext>
            </a:extLst>
          </p:cNvPr>
          <p:cNvSpPr/>
          <p:nvPr/>
        </p:nvSpPr>
        <p:spPr>
          <a:xfrm>
            <a:off x="6146800" y="1845734"/>
            <a:ext cx="1142848" cy="114284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  <a:latin typeface="+mj-lt"/>
              </a:rPr>
              <a:t>BEIGE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FD61ABA-3ABF-BEC1-EA21-8A1E0776CCCA}"/>
              </a:ext>
            </a:extLst>
          </p:cNvPr>
          <p:cNvSpPr/>
          <p:nvPr/>
        </p:nvSpPr>
        <p:spPr>
          <a:xfrm>
            <a:off x="6146800" y="3052233"/>
            <a:ext cx="1142848" cy="114284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  <a:latin typeface="+mj-lt"/>
              </a:rPr>
              <a:t>APPLE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C8ADE95-4F38-B55E-23C0-9E433109C338}"/>
              </a:ext>
            </a:extLst>
          </p:cNvPr>
          <p:cNvSpPr/>
          <p:nvPr/>
        </p:nvSpPr>
        <p:spPr>
          <a:xfrm>
            <a:off x="4864175" y="2417158"/>
            <a:ext cx="1142848" cy="11428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  <a:latin typeface="+mj-lt"/>
              </a:rPr>
              <a:t>GRAY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C1FC372-F5A1-6FCD-DDC0-B7CAC131E1B2}"/>
              </a:ext>
            </a:extLst>
          </p:cNvPr>
          <p:cNvCxnSpPr/>
          <p:nvPr/>
        </p:nvCxnSpPr>
        <p:spPr>
          <a:xfrm>
            <a:off x="7577666" y="1845732"/>
            <a:ext cx="0" cy="279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21C9B45-268D-6250-C2C0-23CB70A2C378}"/>
              </a:ext>
            </a:extLst>
          </p:cNvPr>
          <p:cNvSpPr/>
          <p:nvPr/>
        </p:nvSpPr>
        <p:spPr>
          <a:xfrm>
            <a:off x="7806274" y="2760289"/>
            <a:ext cx="702576" cy="702576"/>
          </a:xfrm>
          <a:prstGeom prst="ellipse">
            <a:avLst/>
          </a:prstGeom>
          <a:solidFill>
            <a:srgbClr val="FFEA9E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accent1"/>
                </a:solidFill>
                <a:latin typeface="+mj-lt"/>
              </a:rPr>
              <a:t>PEACH</a:t>
            </a:r>
            <a:endParaRPr lang="de-DE" sz="7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D949F392-002F-C13A-00A1-B681D9886EB8}"/>
              </a:ext>
            </a:extLst>
          </p:cNvPr>
          <p:cNvSpPr/>
          <p:nvPr/>
        </p:nvSpPr>
        <p:spPr>
          <a:xfrm>
            <a:off x="8585207" y="2760289"/>
            <a:ext cx="702576" cy="702576"/>
          </a:xfrm>
          <a:prstGeom prst="ellipse">
            <a:avLst/>
          </a:prstGeom>
          <a:solidFill>
            <a:srgbClr val="00CCFF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accent1"/>
                </a:solidFill>
                <a:latin typeface="+mj-lt"/>
              </a:rPr>
              <a:t>VIVID SKY BLUE</a:t>
            </a:r>
            <a:endParaRPr lang="de-DE" sz="7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C95B504-1080-B905-04A5-FCBFF997D068}"/>
              </a:ext>
            </a:extLst>
          </p:cNvPr>
          <p:cNvSpPr/>
          <p:nvPr/>
        </p:nvSpPr>
        <p:spPr>
          <a:xfrm>
            <a:off x="9652002" y="2768754"/>
            <a:ext cx="702576" cy="702576"/>
          </a:xfrm>
          <a:prstGeom prst="ellipse">
            <a:avLst/>
          </a:prstGeom>
          <a:solidFill>
            <a:srgbClr val="9A30FF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+mj-lt"/>
              </a:rPr>
              <a:t>PURPLE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CE544AD-0A52-C01C-6C3E-3F75F2ADCA64}"/>
              </a:ext>
            </a:extLst>
          </p:cNvPr>
          <p:cNvSpPr/>
          <p:nvPr/>
        </p:nvSpPr>
        <p:spPr>
          <a:xfrm>
            <a:off x="10430935" y="2768754"/>
            <a:ext cx="702576" cy="702576"/>
          </a:xfrm>
          <a:prstGeom prst="ellipse">
            <a:avLst/>
          </a:prstGeom>
          <a:solidFill>
            <a:srgbClr val="6600FF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" dirty="0">
                <a:solidFill>
                  <a:schemeClr val="bg1"/>
                </a:solidFill>
                <a:latin typeface="+mj-lt"/>
              </a:rPr>
              <a:t>ELECTRIC INDIGO</a:t>
            </a:r>
            <a:endParaRPr lang="de-DE" sz="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B44CCDD-DF68-57D7-868A-CF3CC86FEDF7}"/>
              </a:ext>
            </a:extLst>
          </p:cNvPr>
          <p:cNvCxnSpPr>
            <a:cxnSpLocks/>
          </p:cNvCxnSpPr>
          <p:nvPr/>
        </p:nvCxnSpPr>
        <p:spPr>
          <a:xfrm>
            <a:off x="9525000" y="2417158"/>
            <a:ext cx="0" cy="146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1">
            <a:extLst>
              <a:ext uri="{FF2B5EF4-FFF2-40B4-BE49-F238E27FC236}">
                <a16:creationId xmlns:a16="http://schemas.microsoft.com/office/drawing/2014/main" id="{007934EB-6D93-6329-5015-4E5B2171BF65}"/>
              </a:ext>
            </a:extLst>
          </p:cNvPr>
          <p:cNvSpPr txBox="1">
            <a:spLocks/>
          </p:cNvSpPr>
          <p:nvPr/>
        </p:nvSpPr>
        <p:spPr>
          <a:xfrm>
            <a:off x="346543" y="373970"/>
            <a:ext cx="3688866" cy="66854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222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Brand Colors</a:t>
            </a:r>
          </a:p>
        </p:txBody>
      </p:sp>
    </p:spTree>
    <p:extLst>
      <p:ext uri="{BB962C8B-B14F-4D97-AF65-F5344CB8AC3E}">
        <p14:creationId xmlns:p14="http://schemas.microsoft.com/office/powerpoint/2010/main" val="297575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DE79AB23-778D-E4ED-2709-D33B37EE6872}"/>
              </a:ext>
            </a:extLst>
          </p:cNvPr>
          <p:cNvSpPr/>
          <p:nvPr/>
        </p:nvSpPr>
        <p:spPr>
          <a:xfrm>
            <a:off x="444426" y="1025250"/>
            <a:ext cx="1142848" cy="1142848"/>
          </a:xfrm>
          <a:prstGeom prst="ellipse">
            <a:avLst/>
          </a:prstGeom>
          <a:solidFill>
            <a:srgbClr val="FFEA9E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rgbClr val="080808"/>
                </a:solidFill>
                <a:latin typeface="+mj-lt"/>
              </a:rPr>
              <a:t>BANANA</a:t>
            </a:r>
            <a:br>
              <a:rPr lang="de-DE" sz="1000" dirty="0">
                <a:solidFill>
                  <a:srgbClr val="080808"/>
                </a:solidFill>
                <a:latin typeface="+mj-lt"/>
              </a:rPr>
            </a:br>
            <a:r>
              <a:rPr lang="de-DE" sz="1000" dirty="0">
                <a:solidFill>
                  <a:srgbClr val="080808"/>
                </a:solidFill>
                <a:latin typeface="+mj-lt"/>
              </a:rPr>
              <a:t>PLUSH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ED15B37-4751-1E93-130F-DA77269A4068}"/>
              </a:ext>
            </a:extLst>
          </p:cNvPr>
          <p:cNvSpPr txBox="1"/>
          <p:nvPr/>
        </p:nvSpPr>
        <p:spPr>
          <a:xfrm>
            <a:off x="-35872" y="2483015"/>
            <a:ext cx="20594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Name:     	</a:t>
            </a:r>
            <a:r>
              <a:rPr lang="de-DE" sz="1000" dirty="0" err="1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Banan</a:t>
            </a: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de-DE" sz="1000" dirty="0" err="1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Plush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RGB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 err="1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Red</a:t>
            </a: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          	255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Green      	234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Blue         	158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hex           	#ffea9e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HSB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Hue           	47</a:t>
            </a:r>
            <a:r>
              <a:rPr lang="de-DE" sz="1000" b="0" i="0" dirty="0">
                <a:solidFill>
                  <a:srgbClr val="202124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°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Saturation     	38%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 err="1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Brightness</a:t>
            </a: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	100%</a:t>
            </a:r>
          </a:p>
          <a:p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CMYK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Cyan           	0%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Magenta     	8%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Yellow	38%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Key	0%</a:t>
            </a:r>
          </a:p>
          <a:p>
            <a:endParaRPr lang="de-DE" sz="1000" dirty="0">
              <a:solidFill>
                <a:srgbClr val="080808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Other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Pantone 	 ~ 600C</a:t>
            </a:r>
          </a:p>
          <a:p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RAL	Light Ivory 1015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04B8F2-4266-7B47-364D-FCCE8C4F48DF}"/>
              </a:ext>
            </a:extLst>
          </p:cNvPr>
          <p:cNvSpPr txBox="1"/>
          <p:nvPr/>
        </p:nvSpPr>
        <p:spPr>
          <a:xfrm>
            <a:off x="1905933" y="2483015"/>
            <a:ext cx="22013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Name:     	</a:t>
            </a:r>
            <a:r>
              <a:rPr lang="de-DE" sz="1000" dirty="0" err="1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Firebrick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RGB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 err="1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Red</a:t>
            </a: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          	178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Green      	34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Blue         	34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hex           	#b22222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HSB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Hue           	0</a:t>
            </a:r>
            <a:r>
              <a:rPr lang="de-DE" sz="1000" b="0" i="0" dirty="0">
                <a:solidFill>
                  <a:srgbClr val="202124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°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Saturation    	80%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 err="1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Brightness</a:t>
            </a: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	69%</a:t>
            </a:r>
          </a:p>
          <a:p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CMYK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Cyan           	0%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Magenta     	81%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Yellow	81%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Key	30%</a:t>
            </a:r>
          </a:p>
          <a:p>
            <a:endParaRPr lang="de-DE" sz="1000" dirty="0">
              <a:solidFill>
                <a:srgbClr val="080808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Other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Pantone 	 ~ 2350 C</a:t>
            </a:r>
          </a:p>
          <a:p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RAL	Flame </a:t>
            </a:r>
            <a:r>
              <a:rPr lang="de-DE" sz="1000" dirty="0" err="1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Red</a:t>
            </a: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3000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5758539-E55C-F88A-FBB7-2D15CDDA9C3B}"/>
              </a:ext>
            </a:extLst>
          </p:cNvPr>
          <p:cNvSpPr/>
          <p:nvPr/>
        </p:nvSpPr>
        <p:spPr>
          <a:xfrm>
            <a:off x="2267136" y="1025250"/>
            <a:ext cx="1142848" cy="114284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bg1"/>
                </a:solidFill>
                <a:latin typeface="+mj-lt"/>
              </a:rPr>
              <a:t>FIREBRICK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9D4149B-B02D-C173-7571-08946405ACCF}"/>
              </a:ext>
            </a:extLst>
          </p:cNvPr>
          <p:cNvSpPr/>
          <p:nvPr/>
        </p:nvSpPr>
        <p:spPr>
          <a:xfrm>
            <a:off x="4428142" y="1025250"/>
            <a:ext cx="1142848" cy="1142848"/>
          </a:xfrm>
          <a:prstGeom prst="ellipse">
            <a:avLst/>
          </a:prstGeom>
          <a:solidFill>
            <a:srgbClr val="A6A6A6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bg1"/>
                </a:solidFill>
                <a:latin typeface="+mj-lt"/>
              </a:rPr>
              <a:t>LIGHT GRAY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BC7C966-06E7-ED6F-6EC6-295843809BF3}"/>
              </a:ext>
            </a:extLst>
          </p:cNvPr>
          <p:cNvSpPr txBox="1"/>
          <p:nvPr/>
        </p:nvSpPr>
        <p:spPr>
          <a:xfrm>
            <a:off x="3956015" y="2483014"/>
            <a:ext cx="22013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Name:     	Light Gray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RGB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 err="1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Red</a:t>
            </a: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          	179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Green      	184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Blue         	193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hex           	#b3b8c1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HSB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Hue           	218</a:t>
            </a:r>
            <a:r>
              <a:rPr lang="de-DE" sz="1000" b="0" i="0" dirty="0">
                <a:solidFill>
                  <a:srgbClr val="202124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°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Saturation     	7%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 err="1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Brightness</a:t>
            </a: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	75%</a:t>
            </a:r>
          </a:p>
          <a:p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CMYK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Cyan           	7%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Magenta     	5%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Yellow	0%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Key	24%</a:t>
            </a:r>
          </a:p>
          <a:p>
            <a:endParaRPr lang="de-DE" sz="1000" dirty="0">
              <a:solidFill>
                <a:srgbClr val="080808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Other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Pantone 	 ~ 5295 C</a:t>
            </a:r>
          </a:p>
          <a:p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RAL	Light </a:t>
            </a:r>
            <a:r>
              <a:rPr lang="de-DE" sz="1000" dirty="0" err="1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grey</a:t>
            </a: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7035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F04264E-442B-F2F0-C4BE-536A5B130559}"/>
              </a:ext>
            </a:extLst>
          </p:cNvPr>
          <p:cNvCxnSpPr>
            <a:cxnSpLocks/>
          </p:cNvCxnSpPr>
          <p:nvPr/>
        </p:nvCxnSpPr>
        <p:spPr>
          <a:xfrm>
            <a:off x="1905933" y="1121135"/>
            <a:ext cx="32933" cy="573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08BCACE-FF12-1D1D-3A00-FF2327BF5094}"/>
              </a:ext>
            </a:extLst>
          </p:cNvPr>
          <p:cNvCxnSpPr>
            <a:cxnSpLocks/>
          </p:cNvCxnSpPr>
          <p:nvPr/>
        </p:nvCxnSpPr>
        <p:spPr>
          <a:xfrm>
            <a:off x="3953933" y="1121135"/>
            <a:ext cx="0" cy="573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5D23E5A-6770-3CA7-F184-1C0A3DD116CB}"/>
              </a:ext>
            </a:extLst>
          </p:cNvPr>
          <p:cNvCxnSpPr>
            <a:cxnSpLocks/>
          </p:cNvCxnSpPr>
          <p:nvPr/>
        </p:nvCxnSpPr>
        <p:spPr>
          <a:xfrm>
            <a:off x="6006811" y="1121135"/>
            <a:ext cx="4523" cy="573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C62BC57-82D7-409B-B38F-9663E1812803}"/>
              </a:ext>
            </a:extLst>
          </p:cNvPr>
          <p:cNvSpPr/>
          <p:nvPr/>
        </p:nvSpPr>
        <p:spPr>
          <a:xfrm>
            <a:off x="6451679" y="1025250"/>
            <a:ext cx="1142848" cy="1142848"/>
          </a:xfrm>
          <a:prstGeom prst="ellipse">
            <a:avLst/>
          </a:prstGeom>
          <a:solidFill>
            <a:srgbClr val="F5F5DC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  <a:latin typeface="+mj-lt"/>
              </a:rPr>
              <a:t>BEIGE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DE4A6E9-6F13-9C91-7AC5-50423D51AA1C}"/>
              </a:ext>
            </a:extLst>
          </p:cNvPr>
          <p:cNvSpPr txBox="1"/>
          <p:nvPr/>
        </p:nvSpPr>
        <p:spPr>
          <a:xfrm>
            <a:off x="5999675" y="2442951"/>
            <a:ext cx="22013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Name:     	Beige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RGB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 err="1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Red</a:t>
            </a: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          	245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Green      	245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Blue         	220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hex           	#f5f5dc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HSB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Hue           	60</a:t>
            </a:r>
            <a:r>
              <a:rPr lang="de-DE" sz="1000" b="0" i="0" dirty="0">
                <a:solidFill>
                  <a:srgbClr val="202124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°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Saturation     	10%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 err="1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Brightness</a:t>
            </a: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	96%</a:t>
            </a:r>
          </a:p>
          <a:p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CMYK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Cyan           	0%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Magenta     	0%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Yellow	10%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Key	4%</a:t>
            </a:r>
          </a:p>
          <a:p>
            <a:endParaRPr lang="de-DE" sz="1000" dirty="0">
              <a:solidFill>
                <a:srgbClr val="080808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Other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Pantone 	 ~ 705 C</a:t>
            </a:r>
          </a:p>
          <a:p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RAL	Pure White 9010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4D0A56E-BB9D-EC1E-653A-4F10A7148A4F}"/>
              </a:ext>
            </a:extLst>
          </p:cNvPr>
          <p:cNvSpPr/>
          <p:nvPr/>
        </p:nvSpPr>
        <p:spPr>
          <a:xfrm>
            <a:off x="8397784" y="1025250"/>
            <a:ext cx="1142848" cy="114284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  <a:latin typeface="+mj-lt"/>
              </a:rPr>
              <a:t>WHITE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8912500-3F3E-56BB-236B-2CF44F5B5C3A}"/>
              </a:ext>
            </a:extLst>
          </p:cNvPr>
          <p:cNvSpPr txBox="1"/>
          <p:nvPr/>
        </p:nvSpPr>
        <p:spPr>
          <a:xfrm>
            <a:off x="8068735" y="2462157"/>
            <a:ext cx="22013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Name:     	White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RGB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 err="1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Red</a:t>
            </a: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          	255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Green      	255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Blue         	255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hex           	#ffffff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HSB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Hue           	0</a:t>
            </a:r>
            <a:r>
              <a:rPr lang="de-DE" sz="1000" b="0" i="0" dirty="0">
                <a:solidFill>
                  <a:srgbClr val="202124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°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Saturation     	0%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 err="1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Brightness</a:t>
            </a: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	100%</a:t>
            </a:r>
          </a:p>
          <a:p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CMYK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Cyan           	0%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Magenta     	0%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Yellow	0%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Key	0%</a:t>
            </a:r>
          </a:p>
          <a:p>
            <a:endParaRPr lang="de-DE" sz="1000" dirty="0">
              <a:solidFill>
                <a:srgbClr val="080808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Other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Pantone          ~ 7436 C</a:t>
            </a:r>
          </a:p>
          <a:p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RAL                 Traffic White 9016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2BF52AD-706E-28C2-D9F8-DEBCFCC15CB5}"/>
              </a:ext>
            </a:extLst>
          </p:cNvPr>
          <p:cNvCxnSpPr>
            <a:cxnSpLocks/>
          </p:cNvCxnSpPr>
          <p:nvPr/>
        </p:nvCxnSpPr>
        <p:spPr>
          <a:xfrm>
            <a:off x="8034872" y="1121135"/>
            <a:ext cx="8462" cy="573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19C621DC-2921-814F-B8B7-519A69316B47}"/>
              </a:ext>
            </a:extLst>
          </p:cNvPr>
          <p:cNvSpPr/>
          <p:nvPr/>
        </p:nvSpPr>
        <p:spPr>
          <a:xfrm>
            <a:off x="10425260" y="1025250"/>
            <a:ext cx="1142848" cy="1142848"/>
          </a:xfrm>
          <a:prstGeom prst="ellipse">
            <a:avLst/>
          </a:prstGeom>
          <a:solidFill>
            <a:srgbClr val="82AE46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bg1"/>
                </a:solidFill>
                <a:latin typeface="+mj-lt"/>
              </a:rPr>
              <a:t>APPLE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F55DD03-8D54-3DD0-F686-1D1EA5D576E1}"/>
              </a:ext>
            </a:extLst>
          </p:cNvPr>
          <p:cNvSpPr txBox="1"/>
          <p:nvPr/>
        </p:nvSpPr>
        <p:spPr>
          <a:xfrm>
            <a:off x="10096211" y="2483015"/>
            <a:ext cx="22013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Name:     	Apple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RGB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 err="1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Red</a:t>
            </a: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          	130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Green      	174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Blue         	70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hex           	#82ae46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HSB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Hue           	85</a:t>
            </a:r>
            <a:r>
              <a:rPr lang="de-DE" sz="1000" b="0" i="0" dirty="0">
                <a:solidFill>
                  <a:srgbClr val="202124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°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Saturation     	60%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 err="1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Brightness</a:t>
            </a: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	68%</a:t>
            </a:r>
          </a:p>
          <a:p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CMYK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Cyan           	25%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Magenta     	0%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Yellow	60%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Key	32%</a:t>
            </a:r>
          </a:p>
          <a:p>
            <a:endParaRPr lang="de-DE" sz="1000" dirty="0">
              <a:solidFill>
                <a:srgbClr val="080808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Other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Pantone 	 ~ 7489 C</a:t>
            </a:r>
          </a:p>
          <a:p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RAL	 6018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E407095-5290-B57A-BF10-343A98959DDA}"/>
              </a:ext>
            </a:extLst>
          </p:cNvPr>
          <p:cNvCxnSpPr>
            <a:cxnSpLocks/>
          </p:cNvCxnSpPr>
          <p:nvPr/>
        </p:nvCxnSpPr>
        <p:spPr>
          <a:xfrm>
            <a:off x="10096211" y="1121135"/>
            <a:ext cx="0" cy="573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1">
            <a:extLst>
              <a:ext uri="{FF2B5EF4-FFF2-40B4-BE49-F238E27FC236}">
                <a16:creationId xmlns:a16="http://schemas.microsoft.com/office/drawing/2014/main" id="{B9C8269A-F273-28AE-9F35-BAC486931576}"/>
              </a:ext>
            </a:extLst>
          </p:cNvPr>
          <p:cNvSpPr txBox="1">
            <a:spLocks/>
          </p:cNvSpPr>
          <p:nvPr/>
        </p:nvSpPr>
        <p:spPr>
          <a:xfrm>
            <a:off x="346543" y="373970"/>
            <a:ext cx="3688866" cy="66854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222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Color </a:t>
            </a:r>
            <a:r>
              <a:rPr lang="de-DE" sz="3600" dirty="0" err="1"/>
              <a:t>codes</a:t>
            </a:r>
            <a:endParaRPr lang="de-DE" sz="3600" dirty="0"/>
          </a:p>
        </p:txBody>
      </p:sp>
      <p:sp>
        <p:nvSpPr>
          <p:cNvPr id="37" name="Textplatzhalter 8">
            <a:extLst>
              <a:ext uri="{FF2B5EF4-FFF2-40B4-BE49-F238E27FC236}">
                <a16:creationId xmlns:a16="http://schemas.microsoft.com/office/drawing/2014/main" id="{AAFC7DD6-B98D-3DC1-49BE-2CB43F997C89}"/>
              </a:ext>
            </a:extLst>
          </p:cNvPr>
          <p:cNvSpPr txBox="1">
            <a:spLocks/>
          </p:cNvSpPr>
          <p:nvPr/>
        </p:nvSpPr>
        <p:spPr>
          <a:xfrm>
            <a:off x="346543" y="87464"/>
            <a:ext cx="3175885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1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Brand Guidelines</a:t>
            </a:r>
          </a:p>
        </p:txBody>
      </p:sp>
    </p:spTree>
    <p:extLst>
      <p:ext uri="{BB962C8B-B14F-4D97-AF65-F5344CB8AC3E}">
        <p14:creationId xmlns:p14="http://schemas.microsoft.com/office/powerpoint/2010/main" val="292964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2C04B8F2-4266-7B47-364D-FCCE8C4F48DF}"/>
              </a:ext>
            </a:extLst>
          </p:cNvPr>
          <p:cNvSpPr txBox="1"/>
          <p:nvPr/>
        </p:nvSpPr>
        <p:spPr>
          <a:xfrm>
            <a:off x="1905933" y="2483015"/>
            <a:ext cx="22013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Name:     	Peach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RGB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 err="1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Red</a:t>
            </a: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          	255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Green      	234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Blue         	158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hex           	#ffea9e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HSB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Hue           	47</a:t>
            </a:r>
            <a:r>
              <a:rPr lang="de-DE" sz="1000" b="0" i="0" dirty="0">
                <a:solidFill>
                  <a:srgbClr val="202124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°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Saturation    	38%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 err="1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Brightness</a:t>
            </a: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	100%</a:t>
            </a:r>
          </a:p>
          <a:p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CMYK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Cyan           	0%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Magenta     	8%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Yellow	38%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Key	0%</a:t>
            </a:r>
          </a:p>
          <a:p>
            <a:endParaRPr lang="de-DE" sz="1000" dirty="0">
              <a:solidFill>
                <a:srgbClr val="080808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Other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Pantone 	 ~  600 C</a:t>
            </a:r>
          </a:p>
          <a:p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RAL	Light Ivory 1015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5758539-E55C-F88A-FBB7-2D15CDDA9C3B}"/>
              </a:ext>
            </a:extLst>
          </p:cNvPr>
          <p:cNvSpPr/>
          <p:nvPr/>
        </p:nvSpPr>
        <p:spPr>
          <a:xfrm>
            <a:off x="2267136" y="1025250"/>
            <a:ext cx="1142848" cy="1142848"/>
          </a:xfrm>
          <a:prstGeom prst="ellipse">
            <a:avLst/>
          </a:prstGeom>
          <a:solidFill>
            <a:srgbClr val="FFEA9E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  <a:latin typeface="+mj-lt"/>
              </a:rPr>
              <a:t>PEACH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9D4149B-B02D-C173-7571-08946405ACCF}"/>
              </a:ext>
            </a:extLst>
          </p:cNvPr>
          <p:cNvSpPr/>
          <p:nvPr/>
        </p:nvSpPr>
        <p:spPr>
          <a:xfrm>
            <a:off x="4428142" y="1025250"/>
            <a:ext cx="1142848" cy="1142848"/>
          </a:xfrm>
          <a:prstGeom prst="ellipse">
            <a:avLst/>
          </a:prstGeom>
          <a:solidFill>
            <a:srgbClr val="00CCFF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  <a:latin typeface="+mj-lt"/>
              </a:rPr>
              <a:t>VIVID SKY BLUE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BC7C966-06E7-ED6F-6EC6-295843809BF3}"/>
              </a:ext>
            </a:extLst>
          </p:cNvPr>
          <p:cNvSpPr txBox="1"/>
          <p:nvPr/>
        </p:nvSpPr>
        <p:spPr>
          <a:xfrm>
            <a:off x="3956015" y="2483014"/>
            <a:ext cx="22013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Name:     	</a:t>
            </a:r>
            <a:r>
              <a:rPr lang="de-DE" sz="1000" dirty="0" err="1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Vivid</a:t>
            </a: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Sky Blue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RGB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 err="1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Red</a:t>
            </a: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          	0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Green      	204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Blue         	255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hex           	#00ccff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HSB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Hue           	192</a:t>
            </a:r>
            <a:r>
              <a:rPr lang="de-DE" sz="1000" b="0" i="0" dirty="0">
                <a:solidFill>
                  <a:srgbClr val="202124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°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Saturation     	100%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 err="1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Brightness</a:t>
            </a: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	100%</a:t>
            </a:r>
          </a:p>
          <a:p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CMYK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Cyan           	100%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Magenta     	20%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Yellow	0%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Key	0%</a:t>
            </a:r>
          </a:p>
          <a:p>
            <a:endParaRPr lang="de-DE" sz="1000" dirty="0">
              <a:solidFill>
                <a:srgbClr val="080808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Other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Pantone 	 ~ C</a:t>
            </a:r>
          </a:p>
          <a:p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RAL	</a:t>
            </a:r>
            <a:r>
              <a:rPr lang="de-DE" sz="1000" b="0" i="0" u="none" strike="noStrike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 Light Blue 5012 </a:t>
            </a:r>
            <a:endParaRPr lang="de-DE" sz="1000" dirty="0">
              <a:solidFill>
                <a:srgbClr val="080808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F04264E-442B-F2F0-C4BE-536A5B130559}"/>
              </a:ext>
            </a:extLst>
          </p:cNvPr>
          <p:cNvCxnSpPr>
            <a:cxnSpLocks/>
          </p:cNvCxnSpPr>
          <p:nvPr/>
        </p:nvCxnSpPr>
        <p:spPr>
          <a:xfrm>
            <a:off x="1905933" y="1121135"/>
            <a:ext cx="32933" cy="573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08BCACE-FF12-1D1D-3A00-FF2327BF5094}"/>
              </a:ext>
            </a:extLst>
          </p:cNvPr>
          <p:cNvCxnSpPr>
            <a:cxnSpLocks/>
          </p:cNvCxnSpPr>
          <p:nvPr/>
        </p:nvCxnSpPr>
        <p:spPr>
          <a:xfrm>
            <a:off x="3953933" y="1121135"/>
            <a:ext cx="0" cy="573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5D23E5A-6770-3CA7-F184-1C0A3DD116CB}"/>
              </a:ext>
            </a:extLst>
          </p:cNvPr>
          <p:cNvCxnSpPr>
            <a:cxnSpLocks/>
          </p:cNvCxnSpPr>
          <p:nvPr/>
        </p:nvCxnSpPr>
        <p:spPr>
          <a:xfrm>
            <a:off x="6006811" y="1121135"/>
            <a:ext cx="4523" cy="573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C62BC57-82D7-409B-B38F-9663E1812803}"/>
              </a:ext>
            </a:extLst>
          </p:cNvPr>
          <p:cNvSpPr/>
          <p:nvPr/>
        </p:nvSpPr>
        <p:spPr>
          <a:xfrm>
            <a:off x="6451679" y="1025250"/>
            <a:ext cx="1142848" cy="1142848"/>
          </a:xfrm>
          <a:prstGeom prst="ellipse">
            <a:avLst/>
          </a:prstGeom>
          <a:solidFill>
            <a:srgbClr val="9A30FF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bg1"/>
                </a:solidFill>
                <a:latin typeface="+mj-lt"/>
              </a:rPr>
              <a:t>PURPLE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DE4A6E9-6F13-9C91-7AC5-50423D51AA1C}"/>
              </a:ext>
            </a:extLst>
          </p:cNvPr>
          <p:cNvSpPr txBox="1"/>
          <p:nvPr/>
        </p:nvSpPr>
        <p:spPr>
          <a:xfrm>
            <a:off x="5999675" y="2442951"/>
            <a:ext cx="22013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Name:     	Purple (X11)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RGB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 err="1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Red</a:t>
            </a: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          	154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Green      	48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Blue         	255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hex           	#9A30FF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HSB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Hue           	271</a:t>
            </a:r>
            <a:r>
              <a:rPr lang="de-DE" sz="1000" b="0" i="0" dirty="0">
                <a:solidFill>
                  <a:srgbClr val="202124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°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Saturation     	81%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 err="1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Brightness</a:t>
            </a: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	100%</a:t>
            </a:r>
          </a:p>
          <a:p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CMYK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Cyan           	40%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Magenta     	81%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Yellow	0%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Key	0%</a:t>
            </a:r>
          </a:p>
          <a:p>
            <a:endParaRPr lang="de-DE" sz="1000" dirty="0">
              <a:solidFill>
                <a:srgbClr val="080808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Other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Pantone 	 ~ 7442 C</a:t>
            </a:r>
          </a:p>
          <a:p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RAL	Blue </a:t>
            </a:r>
            <a:r>
              <a:rPr lang="de-DE" sz="1000" dirty="0" err="1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Liliac</a:t>
            </a: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4005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4D0A56E-BB9D-EC1E-653A-4F10A7148A4F}"/>
              </a:ext>
            </a:extLst>
          </p:cNvPr>
          <p:cNvSpPr/>
          <p:nvPr/>
        </p:nvSpPr>
        <p:spPr>
          <a:xfrm>
            <a:off x="8397784" y="1025250"/>
            <a:ext cx="1142848" cy="1142848"/>
          </a:xfrm>
          <a:prstGeom prst="ellipse">
            <a:avLst/>
          </a:prstGeom>
          <a:solidFill>
            <a:srgbClr val="6600FF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bg1"/>
                </a:solidFill>
                <a:latin typeface="+mj-lt"/>
              </a:rPr>
              <a:t>ELECTRIC INDIGO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8912500-3F3E-56BB-236B-2CF44F5B5C3A}"/>
              </a:ext>
            </a:extLst>
          </p:cNvPr>
          <p:cNvSpPr txBox="1"/>
          <p:nvPr/>
        </p:nvSpPr>
        <p:spPr>
          <a:xfrm>
            <a:off x="8068735" y="2462157"/>
            <a:ext cx="22013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Name:     	White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RGB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 err="1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Red</a:t>
            </a: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          	102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Green      	0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Blue         	255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hex           	#ffffff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HSB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Hue           	264</a:t>
            </a:r>
            <a:r>
              <a:rPr lang="de-DE" sz="1000" b="0" i="0" dirty="0">
                <a:solidFill>
                  <a:srgbClr val="202124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°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Saturation     	100%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 err="1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Brightness</a:t>
            </a: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	100%</a:t>
            </a:r>
          </a:p>
          <a:p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CMYK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Cyan           	60%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Magenta     	100%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Yellow	0%</a:t>
            </a: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Key	0%</a:t>
            </a:r>
          </a:p>
          <a:p>
            <a:endParaRPr lang="de-DE" sz="1000" dirty="0">
              <a:solidFill>
                <a:srgbClr val="080808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Other</a:t>
            </a:r>
            <a:br>
              <a:rPr lang="de-DE" sz="1000" dirty="0">
                <a:solidFill>
                  <a:srgbClr val="08080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Pantone          ~  266 C</a:t>
            </a:r>
          </a:p>
          <a:p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RAL                 Blue </a:t>
            </a:r>
            <a:r>
              <a:rPr lang="de-DE" sz="1000" dirty="0" err="1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Liliac</a:t>
            </a:r>
            <a:r>
              <a:rPr lang="de-DE" sz="1000" dirty="0">
                <a:solidFill>
                  <a:srgbClr val="080808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4005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2BF52AD-706E-28C2-D9F8-DEBCFCC15CB5}"/>
              </a:ext>
            </a:extLst>
          </p:cNvPr>
          <p:cNvCxnSpPr>
            <a:cxnSpLocks/>
          </p:cNvCxnSpPr>
          <p:nvPr/>
        </p:nvCxnSpPr>
        <p:spPr>
          <a:xfrm>
            <a:off x="8034872" y="1121135"/>
            <a:ext cx="8462" cy="573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E407095-5290-B57A-BF10-343A98959DDA}"/>
              </a:ext>
            </a:extLst>
          </p:cNvPr>
          <p:cNvCxnSpPr>
            <a:cxnSpLocks/>
          </p:cNvCxnSpPr>
          <p:nvPr/>
        </p:nvCxnSpPr>
        <p:spPr>
          <a:xfrm>
            <a:off x="10096211" y="1121135"/>
            <a:ext cx="0" cy="573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1">
            <a:extLst>
              <a:ext uri="{FF2B5EF4-FFF2-40B4-BE49-F238E27FC236}">
                <a16:creationId xmlns:a16="http://schemas.microsoft.com/office/drawing/2014/main" id="{B9C8269A-F273-28AE-9F35-BAC486931576}"/>
              </a:ext>
            </a:extLst>
          </p:cNvPr>
          <p:cNvSpPr txBox="1">
            <a:spLocks/>
          </p:cNvSpPr>
          <p:nvPr/>
        </p:nvSpPr>
        <p:spPr>
          <a:xfrm>
            <a:off x="346543" y="373970"/>
            <a:ext cx="3688866" cy="66854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222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Color </a:t>
            </a:r>
            <a:r>
              <a:rPr lang="de-DE" sz="3600" dirty="0" err="1"/>
              <a:t>codes</a:t>
            </a:r>
            <a:endParaRPr lang="de-DE" sz="3600" dirty="0"/>
          </a:p>
        </p:txBody>
      </p:sp>
      <p:sp>
        <p:nvSpPr>
          <p:cNvPr id="37" name="Textplatzhalter 8">
            <a:extLst>
              <a:ext uri="{FF2B5EF4-FFF2-40B4-BE49-F238E27FC236}">
                <a16:creationId xmlns:a16="http://schemas.microsoft.com/office/drawing/2014/main" id="{AAFC7DD6-B98D-3DC1-49BE-2CB43F997C89}"/>
              </a:ext>
            </a:extLst>
          </p:cNvPr>
          <p:cNvSpPr txBox="1">
            <a:spLocks/>
          </p:cNvSpPr>
          <p:nvPr/>
        </p:nvSpPr>
        <p:spPr>
          <a:xfrm>
            <a:off x="346543" y="87464"/>
            <a:ext cx="3175885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1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Brand Guidelines</a:t>
            </a:r>
          </a:p>
        </p:txBody>
      </p:sp>
    </p:spTree>
    <p:extLst>
      <p:ext uri="{BB962C8B-B14F-4D97-AF65-F5344CB8AC3E}">
        <p14:creationId xmlns:p14="http://schemas.microsoft.com/office/powerpoint/2010/main" val="201365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DC789-7878-ADFF-E53D-232029C0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Typography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092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ahnhofladen">
      <a:dk1>
        <a:srgbClr val="C00000"/>
      </a:dk1>
      <a:lt1>
        <a:srgbClr val="FFFFFF"/>
      </a:lt1>
      <a:dk2>
        <a:srgbClr val="FF0000"/>
      </a:dk2>
      <a:lt2>
        <a:srgbClr val="FFEA9E"/>
      </a:lt2>
      <a:accent1>
        <a:srgbClr val="3F3F3F"/>
      </a:accent1>
      <a:accent2>
        <a:srgbClr val="FFEA9E"/>
      </a:accent2>
      <a:accent3>
        <a:srgbClr val="FFFFFF"/>
      </a:accent3>
      <a:accent4>
        <a:srgbClr val="82AE46"/>
      </a:accent4>
      <a:accent5>
        <a:srgbClr val="F5F5DC"/>
      </a:accent5>
      <a:accent6>
        <a:srgbClr val="C00000"/>
      </a:accent6>
      <a:hlink>
        <a:srgbClr val="0070C0"/>
      </a:hlink>
      <a:folHlink>
        <a:srgbClr val="B3B8C1"/>
      </a:folHlink>
    </a:clrScheme>
    <a:fontScheme name="Benutzerdefiniert 1">
      <a:majorFont>
        <a:latin typeface="Bahnschrift Semi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1215</Words>
  <Application>Microsoft Office PowerPoint</Application>
  <PresentationFormat>Widescreen</PresentationFormat>
  <Paragraphs>165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Bahnschrift SemiBold</vt:lpstr>
      <vt:lpstr>Bahnschrift SemiBold SemiConden</vt:lpstr>
      <vt:lpstr>Calibri</vt:lpstr>
      <vt:lpstr>Lucida Sans</vt:lpstr>
      <vt:lpstr>Poppins</vt:lpstr>
      <vt:lpstr>Poppins Black</vt:lpstr>
      <vt:lpstr>Poppins ExtraLight</vt:lpstr>
      <vt:lpstr>Poppins Light</vt:lpstr>
      <vt:lpstr>Poppins Medium</vt:lpstr>
      <vt:lpstr>Poppins SemiBold</vt:lpstr>
      <vt:lpstr>Poppins Thin</vt:lpstr>
      <vt:lpstr>Office</vt:lpstr>
      <vt:lpstr>MEMBER CARDS</vt:lpstr>
      <vt:lpstr>PowerPoint Presentation</vt:lpstr>
      <vt:lpstr>PowerPoint Presentation</vt:lpstr>
      <vt:lpstr>PowerPoint Presentation</vt:lpstr>
      <vt:lpstr>Colors</vt:lpstr>
      <vt:lpstr>PowerPoint Presentation</vt:lpstr>
      <vt:lpstr>PowerPoint Presentation</vt:lpstr>
      <vt:lpstr>PowerPoint Presentation</vt:lpstr>
      <vt:lpstr>Typography</vt:lpstr>
      <vt:lpstr>PowerPoint Presentation</vt:lpstr>
      <vt:lpstr>PowerPoint Presentation</vt:lpstr>
      <vt:lpstr>Logo Suite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 B</dc:creator>
  <cp:lastModifiedBy>Torsten Bergmann</cp:lastModifiedBy>
  <cp:revision>39</cp:revision>
  <cp:lastPrinted>2022-10-13T21:39:07Z</cp:lastPrinted>
  <dcterms:created xsi:type="dcterms:W3CDTF">2022-04-28T05:24:31Z</dcterms:created>
  <dcterms:modified xsi:type="dcterms:W3CDTF">2023-09-16T23:09:52Z</dcterms:modified>
</cp:coreProperties>
</file>