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325" r:id="rId2"/>
    <p:sldId id="327" r:id="rId3"/>
    <p:sldId id="324" r:id="rId4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115" d="100"/>
          <a:sy n="115" d="100"/>
        </p:scale>
        <p:origin x="-1848" y="-114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10-Jul-14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Template</a:t>
            </a:r>
            <a:r>
              <a:rPr lang="en-US" sz="800" baseline="0" dirty="0" smtClean="0">
                <a:solidFill>
                  <a:schemeClr val="folHlink"/>
                </a:solidFill>
              </a:rPr>
              <a:t> all v.3.4</a:t>
            </a:r>
            <a:endParaRPr lang="en-US" sz="800" dirty="0" smtClean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smtClean="0">
                <a:solidFill>
                  <a:srgbClr val="000000"/>
                </a:solidFill>
              </a:rPr>
              <a:t>PPT-for-all___v.3.4_office2010___2012.09.10.pptx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Seamless …….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……… @ KOM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546" y="2492375"/>
            <a:ext cx="3152934" cy="32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65"/>
          <p:cNvSpPr txBox="1">
            <a:spLocks noChangeArrowheads="1"/>
          </p:cNvSpPr>
          <p:nvPr/>
        </p:nvSpPr>
        <p:spPr bwMode="auto">
          <a:xfrm>
            <a:off x="3683000" y="6310313"/>
            <a:ext cx="52816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>
                <a:solidFill>
                  <a:schemeClr val="folHlink"/>
                </a:solidFill>
              </a:rPr>
              <a:t>Source: http://www.sycor-asia.com/opencms/as/products_services/complementary_services/Telecommunication/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5651500"/>
            <a:ext cx="20542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Dipl.-Ing. </a:t>
            </a:r>
            <a:r>
              <a:rPr lang="en-US" sz="1000" dirty="0" err="1" smtClean="0">
                <a:solidFill>
                  <a:schemeClr val="tx1"/>
                </a:solidFill>
              </a:rPr>
              <a:t>Maximiliane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Musterfrau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Dipl.-Inform. xxx </a:t>
            </a:r>
            <a:r>
              <a:rPr lang="en-US" sz="1000" dirty="0" err="1" smtClean="0">
                <a:solidFill>
                  <a:schemeClr val="tx1"/>
                </a:solidFill>
              </a:rPr>
              <a:t>XXX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Dr.-Ing.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Dipl.-Wirtsch.-Inform. xxx </a:t>
            </a:r>
            <a:r>
              <a:rPr lang="en-US" sz="1000" dirty="0" err="1" smtClean="0">
                <a:solidFill>
                  <a:schemeClr val="tx1"/>
                </a:solidFill>
              </a:rPr>
              <a:t>XXX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 0</a:t>
            </a:r>
          </a:p>
          <a:p>
            <a:pPr lvl="1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1</a:t>
            </a:r>
          </a:p>
          <a:p>
            <a:pPr lvl="2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2</a:t>
            </a:r>
          </a:p>
          <a:p>
            <a:endParaRPr lang="en-US" dirty="0"/>
          </a:p>
          <a:p>
            <a:r>
              <a:rPr lang="en-US" dirty="0" smtClean="0"/>
              <a:t>Another Level 0</a:t>
            </a:r>
          </a:p>
          <a:p>
            <a:pPr lvl="1"/>
            <a:r>
              <a:rPr lang="en-US" dirty="0" smtClean="0"/>
              <a:t>Level 1</a:t>
            </a:r>
          </a:p>
          <a:p>
            <a:pPr lvl="1"/>
            <a:r>
              <a:rPr lang="de-DE" dirty="0" smtClean="0"/>
              <a:t>Level 1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4270298"/>
            <a:ext cx="6292948" cy="194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ige Legende 6"/>
          <p:cNvSpPr/>
          <p:nvPr/>
        </p:nvSpPr>
        <p:spPr bwMode="auto">
          <a:xfrm>
            <a:off x="5148064" y="2564904"/>
            <a:ext cx="2808312" cy="1584176"/>
          </a:xfrm>
          <a:prstGeom prst="wedgeRectCallout">
            <a:avLst>
              <a:gd name="adj1" fmla="val 23906"/>
              <a:gd name="adj2" fmla="val 83265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Please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these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buttons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b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for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creating</a:t>
            </a: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bullets</a:t>
            </a:r>
            <a:r>
              <a:rPr lang="de-DE" dirty="0">
                <a:latin typeface="Arial" charset="0"/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6948264" y="4653136"/>
            <a:ext cx="504056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smtClean="0">
              <a:solidFill>
                <a:srgbClr val="B5B5B5"/>
              </a:solidFill>
            </a:endParaRPr>
          </a:p>
          <a:p>
            <a:pPr eaLnBrk="1" hangingPunct="1"/>
            <a:endParaRPr lang="en-US" smtClean="0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Thank you for your attention! Questions?</a:t>
            </a:r>
            <a:endParaRPr lang="en-US" dirty="0" smtClean="0"/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Bildschirmpräsentation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1_H0</vt:lpstr>
      <vt:lpstr>Seamless …….</vt:lpstr>
      <vt:lpstr>Headline</vt:lpstr>
      <vt:lpstr>Thank you for your attention!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CGR</cp:lastModifiedBy>
  <cp:revision>185</cp:revision>
  <dcterms:modified xsi:type="dcterms:W3CDTF">2014-07-10T09:38:21Z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