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8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5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85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2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45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5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2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1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8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DCDC-6A47-4BE1-9523-713A46D5F12B}" type="datetimeFigureOut">
              <a:rPr lang="en-US" smtClean="0"/>
              <a:t>07/23/23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E273EC-662F-408F-8AB4-CE62B45420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E04A-9E7A-DD61-D261-4A9647656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Picture-in-Picture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D1A17-6A8F-1082-4EA0-3633A19C5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Benjamin Hicks</a:t>
            </a:r>
          </a:p>
          <a:p>
            <a:r>
              <a:rPr lang="en-US" dirty="0"/>
              <a:t>Summer Gasaway</a:t>
            </a:r>
          </a:p>
          <a:p>
            <a:r>
              <a:rPr lang="en-US" dirty="0"/>
              <a:t>Keshawn Thomas</a:t>
            </a:r>
          </a:p>
          <a:p>
            <a:r>
              <a:rPr lang="en-US" dirty="0"/>
              <a:t>Marco Bahns</a:t>
            </a:r>
          </a:p>
        </p:txBody>
      </p:sp>
    </p:spTree>
    <p:extLst>
      <p:ext uri="{BB962C8B-B14F-4D97-AF65-F5344CB8AC3E}">
        <p14:creationId xmlns:p14="http://schemas.microsoft.com/office/powerpoint/2010/main" val="28336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0698-FB3A-3AC6-9572-0226D66C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B483-C271-CFE5-7066-F1DBCAA1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Spotify’s user experience and enhance productivity with a seamless multitasking feature that allows users to enjoy their favorite music while engaging in other activities on their device.</a:t>
            </a:r>
          </a:p>
          <a:p>
            <a:endParaRPr lang="en-US" dirty="0"/>
          </a:p>
          <a:p>
            <a:r>
              <a:rPr lang="en-US" dirty="0"/>
              <a:t>Integrate miniature and resizable overlay with the Spotify application, enabling users to play, pause, skip, and backtrack their music without disrupting their primary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2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6853-1C28-0043-0D0D-16D07988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AD15-257B-7004-29BE-B0785F82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Resizable and movable</a:t>
            </a:r>
          </a:p>
          <a:p>
            <a:pPr lvl="1"/>
            <a:r>
              <a:rPr lang="en-US" dirty="0"/>
              <a:t>Users can adjust the size and position of the overlay to accommodate their preferences and screen real estate. </a:t>
            </a:r>
          </a:p>
          <a:p>
            <a:r>
              <a:rPr lang="en-US" dirty="0"/>
              <a:t>Multitasking support</a:t>
            </a:r>
          </a:p>
          <a:p>
            <a:pPr lvl="1"/>
            <a:r>
              <a:rPr lang="en-US" dirty="0"/>
              <a:t>Users can change tracks and increase or decrease volume on Spotify while simultaneously using other applications.</a:t>
            </a:r>
          </a:p>
          <a:p>
            <a:r>
              <a:rPr lang="en-US" dirty="0"/>
              <a:t>Customization options</a:t>
            </a:r>
          </a:p>
          <a:p>
            <a:pPr lvl="1"/>
            <a:r>
              <a:rPr lang="en-US" dirty="0"/>
              <a:t>Users can personalize their experience by modifying display preferences such as the overlay’s transparency.</a:t>
            </a:r>
          </a:p>
        </p:txBody>
      </p:sp>
    </p:spTree>
    <p:extLst>
      <p:ext uri="{BB962C8B-B14F-4D97-AF65-F5344CB8AC3E}">
        <p14:creationId xmlns:p14="http://schemas.microsoft.com/office/powerpoint/2010/main" val="86782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5BC1A-1F2B-C222-8A8A-6BE24707EE82}"/>
              </a:ext>
            </a:extLst>
          </p:cNvPr>
          <p:cNvSpPr/>
          <p:nvPr/>
        </p:nvSpPr>
        <p:spPr>
          <a:xfrm>
            <a:off x="3360057" y="1984828"/>
            <a:ext cx="5471885" cy="2888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DB56E-B781-C2C8-B816-80C9A71C0C06}"/>
              </a:ext>
            </a:extLst>
          </p:cNvPr>
          <p:cNvSpPr txBox="1"/>
          <p:nvPr/>
        </p:nvSpPr>
        <p:spPr>
          <a:xfrm>
            <a:off x="5342705" y="2359995"/>
            <a:ext cx="316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SONG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49BD7-7BBF-F259-92EA-7D3A50833871}"/>
              </a:ext>
            </a:extLst>
          </p:cNvPr>
          <p:cNvSpPr txBox="1"/>
          <p:nvPr/>
        </p:nvSpPr>
        <p:spPr>
          <a:xfrm>
            <a:off x="5342705" y="3104493"/>
            <a:ext cx="316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ARTIST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1F7B6-F491-9F99-8F02-24FFBE177D58}"/>
              </a:ext>
            </a:extLst>
          </p:cNvPr>
          <p:cNvSpPr/>
          <p:nvPr/>
        </p:nvSpPr>
        <p:spPr>
          <a:xfrm>
            <a:off x="3639456" y="2214152"/>
            <a:ext cx="1494245" cy="1494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Album artwork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0E1D852-4819-6C0E-07A0-DD11D349ACE9}"/>
              </a:ext>
            </a:extLst>
          </p:cNvPr>
          <p:cNvSpPr/>
          <p:nvPr/>
        </p:nvSpPr>
        <p:spPr>
          <a:xfrm rot="5400000">
            <a:off x="6369462" y="3987256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39080437-7A7E-4DA3-C53F-5F585247E87A}"/>
              </a:ext>
            </a:extLst>
          </p:cNvPr>
          <p:cNvSpPr/>
          <p:nvPr/>
        </p:nvSpPr>
        <p:spPr>
          <a:xfrm rot="5400000">
            <a:off x="7286086" y="3981260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958F7A6-8A0A-070E-A185-0FA832FE8281}"/>
              </a:ext>
            </a:extLst>
          </p:cNvPr>
          <p:cNvSpPr/>
          <p:nvPr/>
        </p:nvSpPr>
        <p:spPr>
          <a:xfrm rot="5400000">
            <a:off x="7495633" y="3993251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B65F755-E469-29BC-A70D-24E1FBB8B9F5}"/>
              </a:ext>
            </a:extLst>
          </p:cNvPr>
          <p:cNvSpPr/>
          <p:nvPr/>
        </p:nvSpPr>
        <p:spPr>
          <a:xfrm rot="16200000">
            <a:off x="4326668" y="3974907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26315C10-5D9A-F316-9CDE-B5DD01FE2473}"/>
              </a:ext>
            </a:extLst>
          </p:cNvPr>
          <p:cNvSpPr/>
          <p:nvPr/>
        </p:nvSpPr>
        <p:spPr>
          <a:xfrm rot="16200000">
            <a:off x="4536215" y="3986898"/>
            <a:ext cx="539190" cy="464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F033C-9EAC-6789-3868-117503BF932C}"/>
              </a:ext>
            </a:extLst>
          </p:cNvPr>
          <p:cNvSpPr/>
          <p:nvPr/>
        </p:nvSpPr>
        <p:spPr>
          <a:xfrm>
            <a:off x="5827993" y="3956066"/>
            <a:ext cx="117830" cy="539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51C4B-E71A-C3B0-CC94-E8655CDE3AFB}"/>
              </a:ext>
            </a:extLst>
          </p:cNvPr>
          <p:cNvSpPr/>
          <p:nvPr/>
        </p:nvSpPr>
        <p:spPr>
          <a:xfrm>
            <a:off x="5630721" y="3956065"/>
            <a:ext cx="117830" cy="539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take a screenshot on Windows 10 - Pureinfotech">
            <a:extLst>
              <a:ext uri="{FF2B5EF4-FFF2-40B4-BE49-F238E27FC236}">
                <a16:creationId xmlns:a16="http://schemas.microsoft.com/office/drawing/2014/main" id="{D3952A5D-3CC8-5B77-3D5E-F78433D2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8010AE-7E18-BC38-1773-3AC0B3C7022E}"/>
              </a:ext>
            </a:extLst>
          </p:cNvPr>
          <p:cNvGrpSpPr/>
          <p:nvPr/>
        </p:nvGrpSpPr>
        <p:grpSpPr>
          <a:xfrm>
            <a:off x="8730532" y="5037193"/>
            <a:ext cx="2686348" cy="1348256"/>
            <a:chOff x="3360057" y="1984828"/>
            <a:chExt cx="5471885" cy="2888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65BC1A-1F2B-C222-8A8A-6BE24707EE82}"/>
                </a:ext>
              </a:extLst>
            </p:cNvPr>
            <p:cNvSpPr/>
            <p:nvPr/>
          </p:nvSpPr>
          <p:spPr>
            <a:xfrm>
              <a:off x="3360057" y="1984828"/>
              <a:ext cx="5471885" cy="28883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5DB56E-B781-C2C8-B816-80C9A71C0C06}"/>
                </a:ext>
              </a:extLst>
            </p:cNvPr>
            <p:cNvSpPr txBox="1"/>
            <p:nvPr/>
          </p:nvSpPr>
          <p:spPr>
            <a:xfrm>
              <a:off x="5342705" y="2359995"/>
              <a:ext cx="3161211" cy="79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SONG TITLE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549BD7-7BBF-F259-92EA-7D3A50833871}"/>
                </a:ext>
              </a:extLst>
            </p:cNvPr>
            <p:cNvSpPr txBox="1"/>
            <p:nvPr/>
          </p:nvSpPr>
          <p:spPr>
            <a:xfrm>
              <a:off x="5342705" y="3104493"/>
              <a:ext cx="3161209" cy="79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ARTIST NAME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01F7B6-F491-9F99-8F02-24FFBE177D58}"/>
                </a:ext>
              </a:extLst>
            </p:cNvPr>
            <p:cNvSpPr/>
            <p:nvPr/>
          </p:nvSpPr>
          <p:spPr>
            <a:xfrm>
              <a:off x="3639456" y="2214152"/>
              <a:ext cx="1494245" cy="1494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Album Artwork</a:t>
              </a:r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0E1D852-4819-6C0E-07A0-DD11D349ACE9}"/>
                </a:ext>
              </a:extLst>
            </p:cNvPr>
            <p:cNvSpPr/>
            <p:nvPr/>
          </p:nvSpPr>
          <p:spPr>
            <a:xfrm rot="5400000">
              <a:off x="6369462" y="3987256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39080437-7A7E-4DA3-C53F-5F585247E87A}"/>
                </a:ext>
              </a:extLst>
            </p:cNvPr>
            <p:cNvSpPr/>
            <p:nvPr/>
          </p:nvSpPr>
          <p:spPr>
            <a:xfrm rot="5400000">
              <a:off x="7286086" y="3981260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8958F7A6-8A0A-070E-A185-0FA832FE8281}"/>
                </a:ext>
              </a:extLst>
            </p:cNvPr>
            <p:cNvSpPr/>
            <p:nvPr/>
          </p:nvSpPr>
          <p:spPr>
            <a:xfrm rot="5400000">
              <a:off x="7495633" y="3993251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3B65F755-E469-29BC-A70D-24E1FBB8B9F5}"/>
                </a:ext>
              </a:extLst>
            </p:cNvPr>
            <p:cNvSpPr/>
            <p:nvPr/>
          </p:nvSpPr>
          <p:spPr>
            <a:xfrm rot="16200000">
              <a:off x="4326668" y="3974907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26315C10-5D9A-F316-9CDE-B5DD01FE2473}"/>
                </a:ext>
              </a:extLst>
            </p:cNvPr>
            <p:cNvSpPr/>
            <p:nvPr/>
          </p:nvSpPr>
          <p:spPr>
            <a:xfrm rot="16200000">
              <a:off x="4536215" y="3986898"/>
              <a:ext cx="539190" cy="4648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033C-9EAC-6789-3868-117503BF932C}"/>
                </a:ext>
              </a:extLst>
            </p:cNvPr>
            <p:cNvSpPr/>
            <p:nvPr/>
          </p:nvSpPr>
          <p:spPr>
            <a:xfrm>
              <a:off x="5827993" y="3956066"/>
              <a:ext cx="117830" cy="539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C51C4B-E71A-C3B0-CC94-E8655CDE3AFB}"/>
                </a:ext>
              </a:extLst>
            </p:cNvPr>
            <p:cNvSpPr/>
            <p:nvPr/>
          </p:nvSpPr>
          <p:spPr>
            <a:xfrm>
              <a:off x="5630721" y="3956065"/>
              <a:ext cx="117830" cy="539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05731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142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Spotify Picture-in-Picture Application</vt:lpstr>
      <vt:lpstr>Concept</vt:lpstr>
      <vt:lpstr>Key 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Picture-in-Picture Application</dc:title>
  <dc:creator>Marco Bahns</dc:creator>
  <cp:lastModifiedBy>Bahns, Marco (bahnsmo)</cp:lastModifiedBy>
  <cp:revision>2</cp:revision>
  <dcterms:created xsi:type="dcterms:W3CDTF">2023-07-23T15:04:18Z</dcterms:created>
  <dcterms:modified xsi:type="dcterms:W3CDTF">2023-07-23T18:46:05Z</dcterms:modified>
</cp:coreProperties>
</file>