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1"/>
  </p:normalViewPr>
  <p:slideViewPr>
    <p:cSldViewPr snapToGrid="0">
      <p:cViewPr>
        <p:scale>
          <a:sx n="73" d="100"/>
          <a:sy n="73" d="100"/>
        </p:scale>
        <p:origin x="197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3B67-646D-8FDA-C36D-22F5A9245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3B4E7-0F7C-BC4B-A344-89B3A3948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B061-FA2A-A97C-A49D-A81DDE65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8E7D-D627-F7D9-081D-8386FCD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178B-FA39-C464-CE01-651FD8A8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7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6E34-8EA1-1288-B005-E7C5B6B6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7CD14-A6BC-2341-28C9-EF6AF5EE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805C-65EA-412B-7AE4-52628416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5C03-2DF3-A399-E0D8-3A140061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79B5-FCBE-B560-1B02-EA009754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7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64491-242A-BE8A-DEE3-C81E5129A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89F2B-4414-95B2-0D24-95F934BE0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200D-815B-7166-5316-9774C766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AF51-884D-5523-214A-56F7A1B8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2988-481F-B524-0ECC-E5A48EE8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BD77-DA2E-3001-3658-62F19604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7DA0-1EAB-C941-85C9-08CC12F1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F600-F994-D9DB-A044-9D3D5933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1FCC-2B77-DE3A-38E7-7478E7B7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4286-0DD4-1A2B-0DA9-8A0B5B42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079A-20A0-4AF5-52C4-B47BD754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3CFBF-B2DA-3644-25DB-C82EB601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59FC-7023-A412-270F-2C9C5D8E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07CF-BAFE-16DB-D4B2-B4B6F948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6ABF-DC70-2D68-4684-29151540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6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642B-3CCC-A620-BDA9-FC98BD82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A457-5F7C-50FF-1239-CD50BB101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45B8F-416A-EEF5-E669-FB3B884B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13646-3E50-39FF-E28B-2249A7B9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F15D-FFBB-118C-3BAB-0E1E5CA3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ED631-688B-CAF6-CA61-E2665BE9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2EF1-DBAE-30DE-A65E-030BB526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CC00-BEEA-719A-8719-5412A2CB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9D062-286E-AFA4-540C-934ADAC4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A8EA4-01BC-8AD1-23C4-915224886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DD598-4964-6574-1396-304D18F5E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68344-331C-973A-F243-885A07A8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70EF3-DF39-6DB9-E573-A2375D34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22909-9ADB-B679-A6FA-D539458E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CB3F-7C2C-9D9D-F3C6-EC0FCA60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732DD-402B-7D6F-6EFE-E032AFD8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7148F-2D0C-40DB-1CF4-EB92236B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C1748-0F38-E44F-0686-2C779BE5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18688-CDD0-EFF2-6840-75DDD074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3F5DE-67D9-B45D-0131-8EE261B3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BF63-9961-0CEC-7B02-511AC10E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759E-E6F3-CF54-1D4B-F9A82A2A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082F-AB43-1C6D-285A-A89A16C9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34F5A-C196-FFC2-7313-0E955C72E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C1310-C1B7-34AF-6F03-56BBFC4F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DF15D-B555-18AE-3EEC-E779AD1D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9F188-4854-5019-A0D4-AA7AFF0A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9F7B-9DC8-29B6-43BD-02708B41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1C5B6-B579-CCAA-46B0-563E875BC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4A0B1-4D5B-040C-E9B6-73D659EB3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51168-63EE-F525-5F72-509A971F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F39B4-3499-E128-9650-7A9FCF6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5EDC-D12C-B628-7B96-AFABDF1E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A381D-EFF8-893B-FFC4-489D876C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B4AB-BCAD-E490-618A-98392423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4618-9BAF-0054-273C-099FE8757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EEBA-858D-2C42-8B75-0752F92AFA89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CF99-0200-21CD-EBA8-AB3942E23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A49C5-CD10-8C23-657B-469D0653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1D07-98FE-FC48-AF38-C513DC94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65BC1A-1F2B-C222-8A8A-6BE24707EE82}"/>
              </a:ext>
            </a:extLst>
          </p:cNvPr>
          <p:cNvSpPr/>
          <p:nvPr/>
        </p:nvSpPr>
        <p:spPr>
          <a:xfrm>
            <a:off x="3360057" y="1984828"/>
            <a:ext cx="5471885" cy="2888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DB56E-B781-C2C8-B816-80C9A71C0C06}"/>
              </a:ext>
            </a:extLst>
          </p:cNvPr>
          <p:cNvSpPr txBox="1"/>
          <p:nvPr/>
        </p:nvSpPr>
        <p:spPr>
          <a:xfrm>
            <a:off x="5342705" y="2359995"/>
            <a:ext cx="316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SONG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49BD7-7BBF-F259-92EA-7D3A50833871}"/>
              </a:ext>
            </a:extLst>
          </p:cNvPr>
          <p:cNvSpPr txBox="1"/>
          <p:nvPr/>
        </p:nvSpPr>
        <p:spPr>
          <a:xfrm>
            <a:off x="5342705" y="3104493"/>
            <a:ext cx="316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ARTIST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1F7B6-F491-9F99-8F02-24FFBE177D58}"/>
              </a:ext>
            </a:extLst>
          </p:cNvPr>
          <p:cNvSpPr/>
          <p:nvPr/>
        </p:nvSpPr>
        <p:spPr>
          <a:xfrm>
            <a:off x="3639456" y="2214152"/>
            <a:ext cx="1494245" cy="1494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Album artwork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0E1D852-4819-6C0E-07A0-DD11D349ACE9}"/>
              </a:ext>
            </a:extLst>
          </p:cNvPr>
          <p:cNvSpPr/>
          <p:nvPr/>
        </p:nvSpPr>
        <p:spPr>
          <a:xfrm rot="5400000">
            <a:off x="6369462" y="3987256"/>
            <a:ext cx="539190" cy="4648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39080437-7A7E-4DA3-C53F-5F585247E87A}"/>
              </a:ext>
            </a:extLst>
          </p:cNvPr>
          <p:cNvSpPr/>
          <p:nvPr/>
        </p:nvSpPr>
        <p:spPr>
          <a:xfrm rot="5400000">
            <a:off x="7286086" y="3981260"/>
            <a:ext cx="539190" cy="4648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958F7A6-8A0A-070E-A185-0FA832FE8281}"/>
              </a:ext>
            </a:extLst>
          </p:cNvPr>
          <p:cNvSpPr/>
          <p:nvPr/>
        </p:nvSpPr>
        <p:spPr>
          <a:xfrm rot="5400000">
            <a:off x="7495633" y="3993251"/>
            <a:ext cx="539190" cy="4648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B65F755-E469-29BC-A70D-24E1FBB8B9F5}"/>
              </a:ext>
            </a:extLst>
          </p:cNvPr>
          <p:cNvSpPr/>
          <p:nvPr/>
        </p:nvSpPr>
        <p:spPr>
          <a:xfrm rot="16200000">
            <a:off x="4326668" y="3974907"/>
            <a:ext cx="539190" cy="4648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26315C10-5D9A-F316-9CDE-B5DD01FE2473}"/>
              </a:ext>
            </a:extLst>
          </p:cNvPr>
          <p:cNvSpPr/>
          <p:nvPr/>
        </p:nvSpPr>
        <p:spPr>
          <a:xfrm rot="16200000">
            <a:off x="4536215" y="3986898"/>
            <a:ext cx="539190" cy="4648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F033C-9EAC-6789-3868-117503BF932C}"/>
              </a:ext>
            </a:extLst>
          </p:cNvPr>
          <p:cNvSpPr/>
          <p:nvPr/>
        </p:nvSpPr>
        <p:spPr>
          <a:xfrm>
            <a:off x="5827993" y="3956066"/>
            <a:ext cx="117830" cy="539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51C4B-E71A-C3B0-CC94-E8655CDE3AFB}"/>
              </a:ext>
            </a:extLst>
          </p:cNvPr>
          <p:cNvSpPr/>
          <p:nvPr/>
        </p:nvSpPr>
        <p:spPr>
          <a:xfrm>
            <a:off x="5630721" y="3956065"/>
            <a:ext cx="117830" cy="539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take a screenshot on Windows 10 - Pureinfotech">
            <a:extLst>
              <a:ext uri="{FF2B5EF4-FFF2-40B4-BE49-F238E27FC236}">
                <a16:creationId xmlns:a16="http://schemas.microsoft.com/office/drawing/2014/main" id="{D3952A5D-3CC8-5B77-3D5E-F78433D2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8010AE-7E18-BC38-1773-3AC0B3C7022E}"/>
              </a:ext>
            </a:extLst>
          </p:cNvPr>
          <p:cNvGrpSpPr/>
          <p:nvPr/>
        </p:nvGrpSpPr>
        <p:grpSpPr>
          <a:xfrm>
            <a:off x="8862646" y="5037193"/>
            <a:ext cx="2554234" cy="1348256"/>
            <a:chOff x="3360057" y="1984828"/>
            <a:chExt cx="5471885" cy="2888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65BC1A-1F2B-C222-8A8A-6BE24707EE82}"/>
                </a:ext>
              </a:extLst>
            </p:cNvPr>
            <p:cNvSpPr/>
            <p:nvPr/>
          </p:nvSpPr>
          <p:spPr>
            <a:xfrm>
              <a:off x="3360057" y="1984828"/>
              <a:ext cx="5471885" cy="28883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5DB56E-B781-C2C8-B816-80C9A71C0C06}"/>
                </a:ext>
              </a:extLst>
            </p:cNvPr>
            <p:cNvSpPr txBox="1"/>
            <p:nvPr/>
          </p:nvSpPr>
          <p:spPr>
            <a:xfrm>
              <a:off x="5342705" y="2359995"/>
              <a:ext cx="3161211" cy="79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SONG TITLE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549BD7-7BBF-F259-92EA-7D3A50833871}"/>
                </a:ext>
              </a:extLst>
            </p:cNvPr>
            <p:cNvSpPr txBox="1"/>
            <p:nvPr/>
          </p:nvSpPr>
          <p:spPr>
            <a:xfrm>
              <a:off x="5342705" y="3104493"/>
              <a:ext cx="3161209" cy="79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ARTIST NAME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01F7B6-F491-9F99-8F02-24FFBE177D58}"/>
                </a:ext>
              </a:extLst>
            </p:cNvPr>
            <p:cNvSpPr/>
            <p:nvPr/>
          </p:nvSpPr>
          <p:spPr>
            <a:xfrm>
              <a:off x="3639456" y="2214152"/>
              <a:ext cx="1494245" cy="1494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Album Artwork</a:t>
              </a:r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0E1D852-4819-6C0E-07A0-DD11D349ACE9}"/>
                </a:ext>
              </a:extLst>
            </p:cNvPr>
            <p:cNvSpPr/>
            <p:nvPr/>
          </p:nvSpPr>
          <p:spPr>
            <a:xfrm rot="5400000">
              <a:off x="6369462" y="3987256"/>
              <a:ext cx="539190" cy="4648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39080437-7A7E-4DA3-C53F-5F585247E87A}"/>
                </a:ext>
              </a:extLst>
            </p:cNvPr>
            <p:cNvSpPr/>
            <p:nvPr/>
          </p:nvSpPr>
          <p:spPr>
            <a:xfrm rot="5400000">
              <a:off x="7286086" y="3981260"/>
              <a:ext cx="539190" cy="4648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8958F7A6-8A0A-070E-A185-0FA832FE8281}"/>
                </a:ext>
              </a:extLst>
            </p:cNvPr>
            <p:cNvSpPr/>
            <p:nvPr/>
          </p:nvSpPr>
          <p:spPr>
            <a:xfrm rot="5400000">
              <a:off x="7495633" y="3993251"/>
              <a:ext cx="539190" cy="4648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3B65F755-E469-29BC-A70D-24E1FBB8B9F5}"/>
                </a:ext>
              </a:extLst>
            </p:cNvPr>
            <p:cNvSpPr/>
            <p:nvPr/>
          </p:nvSpPr>
          <p:spPr>
            <a:xfrm rot="16200000">
              <a:off x="4326668" y="3974907"/>
              <a:ext cx="539190" cy="4648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26315C10-5D9A-F316-9CDE-B5DD01FE2473}"/>
                </a:ext>
              </a:extLst>
            </p:cNvPr>
            <p:cNvSpPr/>
            <p:nvPr/>
          </p:nvSpPr>
          <p:spPr>
            <a:xfrm rot="16200000">
              <a:off x="4536215" y="3986898"/>
              <a:ext cx="539190" cy="4648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033C-9EAC-6789-3868-117503BF932C}"/>
                </a:ext>
              </a:extLst>
            </p:cNvPr>
            <p:cNvSpPr/>
            <p:nvPr/>
          </p:nvSpPr>
          <p:spPr>
            <a:xfrm>
              <a:off x="5827993" y="3956066"/>
              <a:ext cx="117830" cy="539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C51C4B-E71A-C3B0-CC94-E8655CDE3AFB}"/>
                </a:ext>
              </a:extLst>
            </p:cNvPr>
            <p:cNvSpPr/>
            <p:nvPr/>
          </p:nvSpPr>
          <p:spPr>
            <a:xfrm>
              <a:off x="5630721" y="3956065"/>
              <a:ext cx="117830" cy="539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057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2023-06-03T11:21:32Z</dcterms:created>
  <dcterms:modified xsi:type="dcterms:W3CDTF">2023-06-03T11:42:00Z</dcterms:modified>
</cp:coreProperties>
</file>