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>
      <p:cViewPr varScale="1">
        <p:scale>
          <a:sx n="65" d="100"/>
          <a:sy n="65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609CE-BA35-4248-B67B-E723D3967F4E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D9195-D77A-4018-B46E-1D636397F1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37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48C3-E2FF-4377-9BD8-D4F35D1A0370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20F9-2C72-42DD-8E0A-9D0D74C998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48C3-E2FF-4377-9BD8-D4F35D1A0370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20F9-2C72-42DD-8E0A-9D0D74C998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48C3-E2FF-4377-9BD8-D4F35D1A0370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20F9-2C72-42DD-8E0A-9D0D74C9986C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48C3-E2FF-4377-9BD8-D4F35D1A0370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20F9-2C72-42DD-8E0A-9D0D74C9986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48C3-E2FF-4377-9BD8-D4F35D1A0370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20F9-2C72-42DD-8E0A-9D0D74C998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48C3-E2FF-4377-9BD8-D4F35D1A0370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20F9-2C72-42DD-8E0A-9D0D74C9986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48C3-E2FF-4377-9BD8-D4F35D1A0370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20F9-2C72-42DD-8E0A-9D0D74C998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48C3-E2FF-4377-9BD8-D4F35D1A0370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20F9-2C72-42DD-8E0A-9D0D74C998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48C3-E2FF-4377-9BD8-D4F35D1A0370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20F9-2C72-42DD-8E0A-9D0D74C998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48C3-E2FF-4377-9BD8-D4F35D1A0370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20F9-2C72-42DD-8E0A-9D0D74C9986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48C3-E2FF-4377-9BD8-D4F35D1A0370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20F9-2C72-42DD-8E0A-9D0D74C9986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72F48C3-E2FF-4377-9BD8-D4F35D1A0370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8B020F9-2C72-42DD-8E0A-9D0D74C9986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Group3  – </a:t>
            </a:r>
            <a:r>
              <a:rPr lang="en-GB" dirty="0" smtClean="0"/>
              <a:t>Covent-dong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By: Jack Beale, Charlie </a:t>
            </a:r>
            <a:r>
              <a:rPr lang="en-GB" dirty="0" smtClean="0"/>
              <a:t>Parker, Beowulf Horn, Tom, Jerry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66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</a:t>
            </a:r>
            <a:endParaRPr lang="en-GB" dirty="0"/>
          </a:p>
        </p:txBody>
      </p:sp>
      <p:pic>
        <p:nvPicPr>
          <p:cNvPr id="1026" name="Picture 2" descr="https://tse1.mm.bing.net/th?id=OIP.uSYHJBVfQ-VWKlIw4tHnBQAAAA&amp;pid=15.1&amp;P=0&amp;w=240&amp;h=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5349166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kaggle.com/content/v/4e5085eca1ab/kaggle/img/logos/kaggle-logo-transparent-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456" y="3747948"/>
            <a:ext cx="6999840" cy="318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7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218"/>
            <a:ext cx="8229600" cy="1252728"/>
          </a:xfrm>
        </p:spPr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0"/>
          <a:stretch/>
        </p:blipFill>
        <p:spPr bwMode="auto">
          <a:xfrm>
            <a:off x="9487" y="1988840"/>
            <a:ext cx="9157792" cy="486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7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2050" name="Picture 2" descr="https://tse4.mm.bing.net/th?id=OIP.DGwKFNzKgh87kDgUVl30WAHaHa&amp;pid=15.1&amp;P=0&amp;w=300&amp;h=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44286"/>
            <a:ext cx="4213714" cy="421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5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when travelling abroad</a:t>
            </a:r>
            <a:endParaRPr lang="en-GB" dirty="0"/>
          </a:p>
        </p:txBody>
      </p:sp>
      <p:pic>
        <p:nvPicPr>
          <p:cNvPr id="1026" name="Picture 2" descr="Image result for bad chinese fo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76217"/>
            <a:ext cx="4608512" cy="441614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8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Idea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9" t="31641" r="11686" b="25164"/>
          <a:stretch/>
        </p:blipFill>
        <p:spPr bwMode="auto">
          <a:xfrm>
            <a:off x="912608" y="2564904"/>
            <a:ext cx="7066269" cy="216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3" t="27117" r="9533" b="32762"/>
          <a:stretch/>
        </p:blipFill>
        <p:spPr bwMode="auto">
          <a:xfrm>
            <a:off x="720755" y="4734232"/>
            <a:ext cx="7505540" cy="206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16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Solution</a:t>
            </a:r>
            <a:endParaRPr lang="en-GB" dirty="0"/>
          </a:p>
        </p:txBody>
      </p:sp>
      <p:pic>
        <p:nvPicPr>
          <p:cNvPr id="5122" name="Picture 2" descr="Image result for web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44217"/>
            <a:ext cx="6624736" cy="414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5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we assigned Roles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924944"/>
            <a:ext cx="43924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smtClean="0"/>
              <a:t>The Front 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smtClean="0"/>
              <a:t>The Man In the Middle</a:t>
            </a:r>
            <a:endParaRPr lang="en-GB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smtClean="0"/>
              <a:t>ML Backend</a:t>
            </a:r>
            <a:endParaRPr lang="en-GB" sz="3200" dirty="0"/>
          </a:p>
        </p:txBody>
      </p:sp>
      <p:pic>
        <p:nvPicPr>
          <p:cNvPr id="4098" name="Picture 2" descr="C:\Users\jbeal_000\Desktop\109APPLE\IMG_931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36067"/>
          <a:stretch/>
        </p:blipFill>
        <p:spPr bwMode="auto">
          <a:xfrm rot="10800000">
            <a:off x="4716016" y="2474237"/>
            <a:ext cx="1569686" cy="15053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beal_000\Desktop\109APPLE\IMG_932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14" t="40283" r="3064" b="18295"/>
          <a:stretch/>
        </p:blipFill>
        <p:spPr bwMode="auto">
          <a:xfrm>
            <a:off x="6235428" y="3824446"/>
            <a:ext cx="1569687" cy="148316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beal_000\Desktop\109APPLE\IMG_932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" t="15459" r="44657" b="36649"/>
          <a:stretch/>
        </p:blipFill>
        <p:spPr bwMode="auto">
          <a:xfrm>
            <a:off x="4939284" y="5227067"/>
            <a:ext cx="1569687" cy="1521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0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537509"/>
          </a:xfrm>
        </p:spPr>
        <p:txBody>
          <a:bodyPr/>
          <a:lstStyle/>
          <a:p>
            <a:r>
              <a:rPr lang="en-GB" dirty="0" smtClean="0"/>
              <a:t>Website Home Page Design &amp; Design concept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Jack has done</a:t>
            </a:r>
            <a:endParaRPr lang="en-GB" dirty="0"/>
          </a:p>
        </p:txBody>
      </p:sp>
      <p:pic>
        <p:nvPicPr>
          <p:cNvPr id="6146" name="Picture 2" descr="Image result for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09694"/>
            <a:ext cx="4700464" cy="313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4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969557"/>
          </a:xfrm>
        </p:spPr>
        <p:txBody>
          <a:bodyPr/>
          <a:lstStyle/>
          <a:p>
            <a:r>
              <a:rPr lang="en-GB" dirty="0" smtClean="0"/>
              <a:t>Create the web page to display users with the recommend meal choice.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Charlie has done</a:t>
            </a:r>
            <a:endParaRPr lang="en-GB" dirty="0"/>
          </a:p>
        </p:txBody>
      </p:sp>
      <p:pic>
        <p:nvPicPr>
          <p:cNvPr id="7170" name="Picture 2" descr="Image result for python flas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45"/>
          <a:stretch/>
        </p:blipFill>
        <p:spPr bwMode="auto">
          <a:xfrm>
            <a:off x="1403648" y="3605981"/>
            <a:ext cx="6096000" cy="325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31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1329597"/>
          </a:xfrm>
        </p:spPr>
        <p:txBody>
          <a:bodyPr/>
          <a:lstStyle/>
          <a:p>
            <a:r>
              <a:rPr lang="en-GB" dirty="0" smtClean="0"/>
              <a:t>Discovered valid datasets we can use recommend users with the correct foods, and data mine them to produce a valid result.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GB" dirty="0" smtClean="0"/>
              <a:t>Beowulf </a:t>
            </a:r>
            <a:r>
              <a:rPr lang="en-GB" dirty="0" smtClean="0"/>
              <a:t>has done</a:t>
            </a:r>
            <a:endParaRPr lang="en-GB" dirty="0"/>
          </a:p>
        </p:txBody>
      </p:sp>
      <p:pic>
        <p:nvPicPr>
          <p:cNvPr id="8194" name="Picture 2" descr="Image result for python ker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89528"/>
            <a:ext cx="8348484" cy="242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2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we put them together</a:t>
            </a:r>
            <a:endParaRPr lang="en-GB" dirty="0"/>
          </a:p>
        </p:txBody>
      </p:sp>
      <p:pic>
        <p:nvPicPr>
          <p:cNvPr id="10242" name="Picture 2" descr="Image result for githu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9" t="24557" r="8218" b="24509"/>
          <a:stretch/>
        </p:blipFill>
        <p:spPr bwMode="auto">
          <a:xfrm>
            <a:off x="395536" y="2902855"/>
            <a:ext cx="8266053" cy="283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9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1419</TotalTime>
  <Words>103</Words>
  <Application>Microsoft Office PowerPoint</Application>
  <PresentationFormat>On-screen Show (4:3)</PresentationFormat>
  <Paragraphs>23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Waveform</vt:lpstr>
      <vt:lpstr>Group3  – Covent-dong</vt:lpstr>
      <vt:lpstr>Problems when travelling abroad</vt:lpstr>
      <vt:lpstr>The Idea</vt:lpstr>
      <vt:lpstr>The Solution</vt:lpstr>
      <vt:lpstr>How we assigned Roles</vt:lpstr>
      <vt:lpstr>What Jack has done</vt:lpstr>
      <vt:lpstr>What Charlie has done</vt:lpstr>
      <vt:lpstr>What Beowulf has done</vt:lpstr>
      <vt:lpstr>How we put them together</vt:lpstr>
      <vt:lpstr>Data</vt:lpstr>
      <vt:lpstr>Conclusion</vt:lpstr>
      <vt:lpstr>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Group3 - Covendong</dc:title>
  <dc:creator>j.beale14@yahoo.co.uk</dc:creator>
  <cp:lastModifiedBy>j.beale14@yahoo.co.uk</cp:lastModifiedBy>
  <cp:revision>11</cp:revision>
  <dcterms:created xsi:type="dcterms:W3CDTF">2018-04-19T01:32:20Z</dcterms:created>
  <dcterms:modified xsi:type="dcterms:W3CDTF">2018-04-20T01:41:15Z</dcterms:modified>
</cp:coreProperties>
</file>