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609CE-BA35-4248-B67B-E723D3967F4E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9195-D77A-4018-B46E-1D636397F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7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72F48C3-E2FF-4377-9BD8-D4F35D1A037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B020F9-2C72-42DD-8E0A-9D0D74C9986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Group3  – Coven-dong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Jack Beale, Charlie Parker &amp; </a:t>
            </a:r>
            <a:r>
              <a:rPr lang="en-GB" dirty="0" err="1" smtClean="0"/>
              <a:t>Beowolf</a:t>
            </a:r>
            <a:r>
              <a:rPr lang="en-GB" dirty="0" smtClean="0"/>
              <a:t> Horn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714608"/>
            <a:ext cx="7408333" cy="3450696"/>
          </a:xfrm>
        </p:spPr>
        <p:txBody>
          <a:bodyPr/>
          <a:lstStyle/>
          <a:p>
            <a:r>
              <a:rPr lang="en-GB" dirty="0" smtClean="0"/>
              <a:t>Now we will demonstrate our finished product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218"/>
            <a:ext cx="8229600" cy="1252728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"/>
          <a:stretch/>
        </p:blipFill>
        <p:spPr bwMode="auto">
          <a:xfrm>
            <a:off x="9487" y="1988840"/>
            <a:ext cx="915779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2050" name="Picture 2" descr="https://tse4.mm.bing.net/th?id=OIP.DGwKFNzKgh87kDgUVl30WAHaHa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44286"/>
            <a:ext cx="4213714" cy="42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5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when travelling abroad</a:t>
            </a:r>
            <a:endParaRPr lang="en-GB" dirty="0"/>
          </a:p>
        </p:txBody>
      </p:sp>
      <p:pic>
        <p:nvPicPr>
          <p:cNvPr id="1026" name="Picture 2" descr="Image result for bad chinese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217"/>
            <a:ext cx="4608512" cy="44161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31641" r="11686" b="25164"/>
          <a:stretch/>
        </p:blipFill>
        <p:spPr bwMode="auto">
          <a:xfrm>
            <a:off x="912608" y="2564904"/>
            <a:ext cx="7066269" cy="21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" t="27117" r="9533" b="32762"/>
          <a:stretch/>
        </p:blipFill>
        <p:spPr bwMode="auto">
          <a:xfrm>
            <a:off x="720755" y="4734232"/>
            <a:ext cx="7505540" cy="206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16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pic>
        <p:nvPicPr>
          <p:cNvPr id="5122" name="Picture 2" descr="Image result for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4217"/>
            <a:ext cx="6624736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assigned Roles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924944"/>
            <a:ext cx="4392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The Front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The Man In the Middle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The back End</a:t>
            </a:r>
            <a:endParaRPr lang="en-GB" sz="3200" dirty="0"/>
          </a:p>
        </p:txBody>
      </p:sp>
      <p:pic>
        <p:nvPicPr>
          <p:cNvPr id="4098" name="Picture 2" descr="C:\Users\jbeal_000\Desktop\109APPLE\IMG_93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6067"/>
          <a:stretch/>
        </p:blipFill>
        <p:spPr bwMode="auto">
          <a:xfrm rot="10800000">
            <a:off x="4716016" y="2474237"/>
            <a:ext cx="1569686" cy="15053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beal_000\Desktop\109APPLE\IMG_932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4" t="40283" r="3064" b="18295"/>
          <a:stretch/>
        </p:blipFill>
        <p:spPr bwMode="auto">
          <a:xfrm>
            <a:off x="6235428" y="3824446"/>
            <a:ext cx="1569687" cy="1483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beal_000\Desktop\109APPLE\IMG_93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5459" r="44657" b="36649"/>
          <a:stretch/>
        </p:blipFill>
        <p:spPr bwMode="auto">
          <a:xfrm>
            <a:off x="4939284" y="5227067"/>
            <a:ext cx="1569687" cy="1521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537509"/>
          </a:xfrm>
        </p:spPr>
        <p:txBody>
          <a:bodyPr/>
          <a:lstStyle/>
          <a:p>
            <a:r>
              <a:rPr lang="en-GB" dirty="0" smtClean="0"/>
              <a:t>Website Home Page Design &amp; Design concept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Jack has done</a:t>
            </a:r>
            <a:endParaRPr lang="en-GB" dirty="0"/>
          </a:p>
        </p:txBody>
      </p:sp>
      <p:pic>
        <p:nvPicPr>
          <p:cNvPr id="614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09694"/>
            <a:ext cx="4700464" cy="313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69557"/>
          </a:xfrm>
        </p:spPr>
        <p:txBody>
          <a:bodyPr/>
          <a:lstStyle/>
          <a:p>
            <a:r>
              <a:rPr lang="en-GB" dirty="0" smtClean="0"/>
              <a:t>Create the web page to display users with the recommend meal choice.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Charlie has done</a:t>
            </a:r>
            <a:endParaRPr lang="en-GB" dirty="0"/>
          </a:p>
        </p:txBody>
      </p:sp>
      <p:pic>
        <p:nvPicPr>
          <p:cNvPr id="7170" name="Picture 2" descr="Image result for python flas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5"/>
          <a:stretch/>
        </p:blipFill>
        <p:spPr bwMode="auto">
          <a:xfrm>
            <a:off x="1403648" y="3605981"/>
            <a:ext cx="6096000" cy="325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29597"/>
          </a:xfrm>
        </p:spPr>
        <p:txBody>
          <a:bodyPr/>
          <a:lstStyle/>
          <a:p>
            <a:r>
              <a:rPr lang="en-GB" dirty="0" smtClean="0"/>
              <a:t>Discovered valid datasets we can use recommend users with the correct foods, and data mine them to produce a valid result.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Beowolf</a:t>
            </a:r>
            <a:r>
              <a:rPr lang="en-GB" dirty="0" smtClean="0"/>
              <a:t> has done</a:t>
            </a:r>
            <a:endParaRPr lang="en-GB" dirty="0"/>
          </a:p>
        </p:txBody>
      </p:sp>
      <p:pic>
        <p:nvPicPr>
          <p:cNvPr id="8194" name="Picture 2" descr="Image result for python ke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89528"/>
            <a:ext cx="8348484" cy="24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put them together</a:t>
            </a:r>
            <a:endParaRPr lang="en-GB" dirty="0"/>
          </a:p>
        </p:txBody>
      </p:sp>
      <p:pic>
        <p:nvPicPr>
          <p:cNvPr id="10242" name="Picture 2" descr="I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24557" r="8218" b="24509"/>
          <a:stretch/>
        </p:blipFill>
        <p:spPr bwMode="auto">
          <a:xfrm>
            <a:off x="395536" y="2902855"/>
            <a:ext cx="8266053" cy="28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1384</TotalTime>
  <Words>109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Group3  – Coven-dong</vt:lpstr>
      <vt:lpstr>Problems when travelling abroad</vt:lpstr>
      <vt:lpstr>The Idea</vt:lpstr>
      <vt:lpstr>The Solution</vt:lpstr>
      <vt:lpstr>How we assigned Roles</vt:lpstr>
      <vt:lpstr>What Jack has done</vt:lpstr>
      <vt:lpstr>What Charlie has done</vt:lpstr>
      <vt:lpstr>What Beowolf has done</vt:lpstr>
      <vt:lpstr>How we put them together</vt:lpstr>
      <vt:lpstr>How it works</vt:lpstr>
      <vt:lpstr>Conclusion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Group3 - Covendong</dc:title>
  <dc:creator>j.beale14@yahoo.co.uk</dc:creator>
  <cp:lastModifiedBy>j.beale14@yahoo.co.uk</cp:lastModifiedBy>
  <cp:revision>9</cp:revision>
  <dcterms:created xsi:type="dcterms:W3CDTF">2018-04-19T01:32:20Z</dcterms:created>
  <dcterms:modified xsi:type="dcterms:W3CDTF">2018-04-20T00:36:49Z</dcterms:modified>
</cp:coreProperties>
</file>