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691813" cy="7559675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E09C08-6DB6-43D0-B9BB-06CF3BFEE772}" v="18" dt="2022-10-10T08:07:22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, Damien Keng Yen" userId="4a7ec4a7-5a0b-4328-9d08-06269f41677e" providerId="ADAL" clId="{F2E09C08-6DB6-43D0-B9BB-06CF3BFEE772}"/>
    <pc:docChg chg="undo redo custSel modSld modMainMaster">
      <pc:chgData name="Ming, Damien Keng Yen" userId="4a7ec4a7-5a0b-4328-9d08-06269f41677e" providerId="ADAL" clId="{F2E09C08-6DB6-43D0-B9BB-06CF3BFEE772}" dt="2022-10-10T08:14:11.472" v="3565" actId="20577"/>
      <pc:docMkLst>
        <pc:docMk/>
      </pc:docMkLst>
      <pc:sldChg chg="addSp delSp modSp mod">
        <pc:chgData name="Ming, Damien Keng Yen" userId="4a7ec4a7-5a0b-4328-9d08-06269f41677e" providerId="ADAL" clId="{F2E09C08-6DB6-43D0-B9BB-06CF3BFEE772}" dt="2022-10-10T08:14:11.472" v="3565" actId="20577"/>
        <pc:sldMkLst>
          <pc:docMk/>
          <pc:sldMk cId="3389455898" sldId="256"/>
        </pc:sldMkLst>
        <pc:spChg chg="mod">
          <ac:chgData name="Ming, Damien Keng Yen" userId="4a7ec4a7-5a0b-4328-9d08-06269f41677e" providerId="ADAL" clId="{F2E09C08-6DB6-43D0-B9BB-06CF3BFEE772}" dt="2022-10-10T08:05:20.386" v="3532" actId="14100"/>
          <ac:spMkLst>
            <pc:docMk/>
            <pc:sldMk cId="3389455898" sldId="256"/>
            <ac:spMk id="8" creationId="{BD0E7883-B2D5-F9FC-D3C8-F84601BCC5FD}"/>
          </ac:spMkLst>
        </pc:spChg>
        <pc:spChg chg="add mod">
          <ac:chgData name="Ming, Damien Keng Yen" userId="4a7ec4a7-5a0b-4328-9d08-06269f41677e" providerId="ADAL" clId="{F2E09C08-6DB6-43D0-B9BB-06CF3BFEE772}" dt="2022-10-10T08:14:11.472" v="3565" actId="20577"/>
          <ac:spMkLst>
            <pc:docMk/>
            <pc:sldMk cId="3389455898" sldId="256"/>
            <ac:spMk id="19" creationId="{4DB0E0FD-3C4F-9F58-3CE9-8717F115CB5C}"/>
          </ac:spMkLst>
        </pc:spChg>
        <pc:spChg chg="add del mod">
          <ac:chgData name="Ming, Damien Keng Yen" userId="4a7ec4a7-5a0b-4328-9d08-06269f41677e" providerId="ADAL" clId="{F2E09C08-6DB6-43D0-B9BB-06CF3BFEE772}" dt="2022-10-10T06:58:03.842" v="17"/>
          <ac:spMkLst>
            <pc:docMk/>
            <pc:sldMk cId="3389455898" sldId="256"/>
            <ac:spMk id="20" creationId="{B3ECD5ED-4EC4-0F09-DA42-52A6F750AD02}"/>
          </ac:spMkLst>
        </pc:spChg>
        <pc:spChg chg="add mod">
          <ac:chgData name="Ming, Damien Keng Yen" userId="4a7ec4a7-5a0b-4328-9d08-06269f41677e" providerId="ADAL" clId="{F2E09C08-6DB6-43D0-B9BB-06CF3BFEE772}" dt="2022-10-10T06:58:23.665" v="24" actId="571"/>
          <ac:spMkLst>
            <pc:docMk/>
            <pc:sldMk cId="3389455898" sldId="256"/>
            <ac:spMk id="21" creationId="{142237E6-8F6F-1E7E-0D38-07479447C3DC}"/>
          </ac:spMkLst>
        </pc:spChg>
        <pc:spChg chg="add mod">
          <ac:chgData name="Ming, Damien Keng Yen" userId="4a7ec4a7-5a0b-4328-9d08-06269f41677e" providerId="ADAL" clId="{F2E09C08-6DB6-43D0-B9BB-06CF3BFEE772}" dt="2022-10-10T06:58:23.313" v="23" actId="571"/>
          <ac:spMkLst>
            <pc:docMk/>
            <pc:sldMk cId="3389455898" sldId="256"/>
            <ac:spMk id="22" creationId="{F5E1387A-FDAA-9C41-F0C3-6EA0C9F37FB2}"/>
          </ac:spMkLst>
        </pc:spChg>
        <pc:spChg chg="add mod">
          <ac:chgData name="Ming, Damien Keng Yen" userId="4a7ec4a7-5a0b-4328-9d08-06269f41677e" providerId="ADAL" clId="{F2E09C08-6DB6-43D0-B9BB-06CF3BFEE772}" dt="2022-10-10T08:03:31.881" v="3488" actId="14100"/>
          <ac:spMkLst>
            <pc:docMk/>
            <pc:sldMk cId="3389455898" sldId="256"/>
            <ac:spMk id="23" creationId="{F4D36D23-0286-D795-B4D2-60915C748417}"/>
          </ac:spMkLst>
        </pc:spChg>
        <pc:spChg chg="add mod">
          <ac:chgData name="Ming, Damien Keng Yen" userId="4a7ec4a7-5a0b-4328-9d08-06269f41677e" providerId="ADAL" clId="{F2E09C08-6DB6-43D0-B9BB-06CF3BFEE772}" dt="2022-10-10T08:06:01.497" v="3545" actId="14100"/>
          <ac:spMkLst>
            <pc:docMk/>
            <pc:sldMk cId="3389455898" sldId="256"/>
            <ac:spMk id="24" creationId="{180FE582-B08F-75A9-BEEF-B5CEDF98D5AE}"/>
          </ac:spMkLst>
        </pc:spChg>
        <pc:spChg chg="add mod">
          <ac:chgData name="Ming, Damien Keng Yen" userId="4a7ec4a7-5a0b-4328-9d08-06269f41677e" providerId="ADAL" clId="{F2E09C08-6DB6-43D0-B9BB-06CF3BFEE772}" dt="2022-10-10T08:03:50.239" v="3496" actId="1076"/>
          <ac:spMkLst>
            <pc:docMk/>
            <pc:sldMk cId="3389455898" sldId="256"/>
            <ac:spMk id="26" creationId="{F600C421-5EBF-0A20-EC57-96F495E1CA41}"/>
          </ac:spMkLst>
        </pc:spChg>
        <pc:spChg chg="add mod">
          <ac:chgData name="Ming, Damien Keng Yen" userId="4a7ec4a7-5a0b-4328-9d08-06269f41677e" providerId="ADAL" clId="{F2E09C08-6DB6-43D0-B9BB-06CF3BFEE772}" dt="2022-10-10T08:03:59.585" v="3501" actId="14100"/>
          <ac:spMkLst>
            <pc:docMk/>
            <pc:sldMk cId="3389455898" sldId="256"/>
            <ac:spMk id="27" creationId="{60479D33-8FB7-96C2-BD02-979858726633}"/>
          </ac:spMkLst>
        </pc:spChg>
        <pc:spChg chg="add del mod">
          <ac:chgData name="Ming, Damien Keng Yen" userId="4a7ec4a7-5a0b-4328-9d08-06269f41677e" providerId="ADAL" clId="{F2E09C08-6DB6-43D0-B9BB-06CF3BFEE772}" dt="2022-10-10T07:24:39.403" v="1494"/>
          <ac:spMkLst>
            <pc:docMk/>
            <pc:sldMk cId="3389455898" sldId="256"/>
            <ac:spMk id="28" creationId="{B0F3777A-219F-D0F7-4E87-EF36C0F780FC}"/>
          </ac:spMkLst>
        </pc:spChg>
        <pc:spChg chg="add mod">
          <ac:chgData name="Ming, Damien Keng Yen" userId="4a7ec4a7-5a0b-4328-9d08-06269f41677e" providerId="ADAL" clId="{F2E09C08-6DB6-43D0-B9BB-06CF3BFEE772}" dt="2022-10-10T08:06:07.114" v="3546" actId="1076"/>
          <ac:spMkLst>
            <pc:docMk/>
            <pc:sldMk cId="3389455898" sldId="256"/>
            <ac:spMk id="29" creationId="{A98A3CB0-4B90-8E2B-F8E2-E6748A3F4EAD}"/>
          </ac:spMkLst>
        </pc:spChg>
        <pc:spChg chg="add mod">
          <ac:chgData name="Ming, Damien Keng Yen" userId="4a7ec4a7-5a0b-4328-9d08-06269f41677e" providerId="ADAL" clId="{F2E09C08-6DB6-43D0-B9BB-06CF3BFEE772}" dt="2022-10-10T08:06:17.730" v="3547" actId="1076"/>
          <ac:spMkLst>
            <pc:docMk/>
            <pc:sldMk cId="3389455898" sldId="256"/>
            <ac:spMk id="30" creationId="{F38728F7-C694-6C17-2571-7ADE821B2B89}"/>
          </ac:spMkLst>
        </pc:spChg>
        <pc:picChg chg="del mod">
          <ac:chgData name="Ming, Damien Keng Yen" userId="4a7ec4a7-5a0b-4328-9d08-06269f41677e" providerId="ADAL" clId="{F2E09C08-6DB6-43D0-B9BB-06CF3BFEE772}" dt="2022-10-10T07:57:40.878" v="3445" actId="478"/>
          <ac:picMkLst>
            <pc:docMk/>
            <pc:sldMk cId="3389455898" sldId="256"/>
            <ac:picMk id="7" creationId="{3F8B98C5-B74E-D64A-6FCE-9A66C7E979B8}"/>
          </ac:picMkLst>
        </pc:picChg>
        <pc:picChg chg="mod">
          <ac:chgData name="Ming, Damien Keng Yen" userId="4a7ec4a7-5a0b-4328-9d08-06269f41677e" providerId="ADAL" clId="{F2E09C08-6DB6-43D0-B9BB-06CF3BFEE772}" dt="2022-10-10T08:04:41.904" v="3516" actId="1076"/>
          <ac:picMkLst>
            <pc:docMk/>
            <pc:sldMk cId="3389455898" sldId="256"/>
            <ac:picMk id="9" creationId="{7E0E962B-A9F8-47A6-3D47-347E56203C0F}"/>
          </ac:picMkLst>
        </pc:picChg>
        <pc:picChg chg="del">
          <ac:chgData name="Ming, Damien Keng Yen" userId="4a7ec4a7-5a0b-4328-9d08-06269f41677e" providerId="ADAL" clId="{F2E09C08-6DB6-43D0-B9BB-06CF3BFEE772}" dt="2022-10-10T06:55:18.726" v="8" actId="478"/>
          <ac:picMkLst>
            <pc:docMk/>
            <pc:sldMk cId="3389455898" sldId="256"/>
            <ac:picMk id="11" creationId="{34F57548-E2EF-8BFE-0987-E06CDC7182B3}"/>
          </ac:picMkLst>
        </pc:picChg>
        <pc:picChg chg="mod">
          <ac:chgData name="Ming, Damien Keng Yen" userId="4a7ec4a7-5a0b-4328-9d08-06269f41677e" providerId="ADAL" clId="{F2E09C08-6DB6-43D0-B9BB-06CF3BFEE772}" dt="2022-10-10T08:07:09.781" v="3550" actId="1076"/>
          <ac:picMkLst>
            <pc:docMk/>
            <pc:sldMk cId="3389455898" sldId="256"/>
            <ac:picMk id="13" creationId="{27F5A20A-1345-9719-DDE1-356EA95EC6E5}"/>
          </ac:picMkLst>
        </pc:picChg>
        <pc:picChg chg="mod">
          <ac:chgData name="Ming, Damien Keng Yen" userId="4a7ec4a7-5a0b-4328-9d08-06269f41677e" providerId="ADAL" clId="{F2E09C08-6DB6-43D0-B9BB-06CF3BFEE772}" dt="2022-10-10T08:05:33.146" v="3535" actId="1076"/>
          <ac:picMkLst>
            <pc:docMk/>
            <pc:sldMk cId="3389455898" sldId="256"/>
            <ac:picMk id="15" creationId="{2D0C45DE-F853-59AA-3C2C-C4E613F9AC45}"/>
          </ac:picMkLst>
        </pc:picChg>
        <pc:picChg chg="add mod modCrop">
          <ac:chgData name="Ming, Damien Keng Yen" userId="4a7ec4a7-5a0b-4328-9d08-06269f41677e" providerId="ADAL" clId="{F2E09C08-6DB6-43D0-B9BB-06CF3BFEE772}" dt="2022-10-10T08:06:26.543" v="3549" actId="1076"/>
          <ac:picMkLst>
            <pc:docMk/>
            <pc:sldMk cId="3389455898" sldId="256"/>
            <ac:picMk id="17" creationId="{BBED0263-6799-1B44-DCE6-B1A77578ACB8}"/>
          </ac:picMkLst>
        </pc:picChg>
        <pc:picChg chg="add mod">
          <ac:chgData name="Ming, Damien Keng Yen" userId="4a7ec4a7-5a0b-4328-9d08-06269f41677e" providerId="ADAL" clId="{F2E09C08-6DB6-43D0-B9BB-06CF3BFEE772}" dt="2022-10-10T08:04:18.456" v="3508" actId="1076"/>
          <ac:picMkLst>
            <pc:docMk/>
            <pc:sldMk cId="3389455898" sldId="256"/>
            <ac:picMk id="32" creationId="{8C9C91C3-DF5F-ED0D-0DD2-91E8CA45FE64}"/>
          </ac:picMkLst>
        </pc:picChg>
        <pc:picChg chg="add del mod">
          <ac:chgData name="Ming, Damien Keng Yen" userId="4a7ec4a7-5a0b-4328-9d08-06269f41677e" providerId="ADAL" clId="{F2E09C08-6DB6-43D0-B9BB-06CF3BFEE772}" dt="2022-10-10T07:30:27.159" v="1528" actId="478"/>
          <ac:picMkLst>
            <pc:docMk/>
            <pc:sldMk cId="3389455898" sldId="256"/>
            <ac:picMk id="34" creationId="{E1C1BB04-50B9-71E4-A3F6-7FEF6CD9F061}"/>
          </ac:picMkLst>
        </pc:picChg>
        <pc:picChg chg="add mod">
          <ac:chgData name="Ming, Damien Keng Yen" userId="4a7ec4a7-5a0b-4328-9d08-06269f41677e" providerId="ADAL" clId="{F2E09C08-6DB6-43D0-B9BB-06CF3BFEE772}" dt="2022-10-10T08:06:21.038" v="3548" actId="1076"/>
          <ac:picMkLst>
            <pc:docMk/>
            <pc:sldMk cId="3389455898" sldId="256"/>
            <ac:picMk id="36" creationId="{D6E0200F-423D-DC7A-06D5-851D2A7863D8}"/>
          </ac:picMkLst>
        </pc:picChg>
        <pc:picChg chg="add mod modCrop">
          <ac:chgData name="Ming, Damien Keng Yen" userId="4a7ec4a7-5a0b-4328-9d08-06269f41677e" providerId="ADAL" clId="{F2E09C08-6DB6-43D0-B9BB-06CF3BFEE772}" dt="2022-10-10T08:04:32.516" v="3513" actId="14100"/>
          <ac:picMkLst>
            <pc:docMk/>
            <pc:sldMk cId="3389455898" sldId="256"/>
            <ac:picMk id="38" creationId="{DF467C5B-78E0-3E62-8F79-4F751B4B23BE}"/>
          </ac:picMkLst>
        </pc:picChg>
      </pc:sldChg>
      <pc:sldMasterChg chg="modSp modSldLayout">
        <pc:chgData name="Ming, Damien Keng Yen" userId="4a7ec4a7-5a0b-4328-9d08-06269f41677e" providerId="ADAL" clId="{F2E09C08-6DB6-43D0-B9BB-06CF3BFEE772}" dt="2022-10-10T08:01:54.836" v="3473"/>
        <pc:sldMasterMkLst>
          <pc:docMk/>
          <pc:sldMasterMk cId="297408956" sldId="2147483648"/>
        </pc:sldMasterMkLst>
        <pc:spChg chg="mod">
          <ac:chgData name="Ming, Damien Keng Yen" userId="4a7ec4a7-5a0b-4328-9d08-06269f41677e" providerId="ADAL" clId="{F2E09C08-6DB6-43D0-B9BB-06CF3BFEE772}" dt="2022-10-10T08:01:54.836" v="3473"/>
          <ac:spMkLst>
            <pc:docMk/>
            <pc:sldMasterMk cId="297408956" sldId="2147483648"/>
            <ac:spMk id="2" creationId="{730349C2-220B-DAD9-5CBD-8C773BCD5D1E}"/>
          </ac:spMkLst>
        </pc:spChg>
        <pc:spChg chg="mod">
          <ac:chgData name="Ming, Damien Keng Yen" userId="4a7ec4a7-5a0b-4328-9d08-06269f41677e" providerId="ADAL" clId="{F2E09C08-6DB6-43D0-B9BB-06CF3BFEE772}" dt="2022-10-10T08:01:54.836" v="3473"/>
          <ac:spMkLst>
            <pc:docMk/>
            <pc:sldMasterMk cId="297408956" sldId="2147483648"/>
            <ac:spMk id="3" creationId="{0E2F7DFD-C254-E365-4C6F-FF2B3EF7610C}"/>
          </ac:spMkLst>
        </pc:spChg>
        <pc:spChg chg="mod">
          <ac:chgData name="Ming, Damien Keng Yen" userId="4a7ec4a7-5a0b-4328-9d08-06269f41677e" providerId="ADAL" clId="{F2E09C08-6DB6-43D0-B9BB-06CF3BFEE772}" dt="2022-10-10T08:01:54.836" v="3473"/>
          <ac:spMkLst>
            <pc:docMk/>
            <pc:sldMasterMk cId="297408956" sldId="2147483648"/>
            <ac:spMk id="4" creationId="{CFF56AFD-6E1A-DA02-1940-B703A97BB403}"/>
          </ac:spMkLst>
        </pc:spChg>
        <pc:spChg chg="mod">
          <ac:chgData name="Ming, Damien Keng Yen" userId="4a7ec4a7-5a0b-4328-9d08-06269f41677e" providerId="ADAL" clId="{F2E09C08-6DB6-43D0-B9BB-06CF3BFEE772}" dt="2022-10-10T08:01:54.836" v="3473"/>
          <ac:spMkLst>
            <pc:docMk/>
            <pc:sldMasterMk cId="297408956" sldId="2147483648"/>
            <ac:spMk id="5" creationId="{86EBB443-E673-4EDF-74F7-5F7546543AAD}"/>
          </ac:spMkLst>
        </pc:spChg>
        <pc:spChg chg="mod">
          <ac:chgData name="Ming, Damien Keng Yen" userId="4a7ec4a7-5a0b-4328-9d08-06269f41677e" providerId="ADAL" clId="{F2E09C08-6DB6-43D0-B9BB-06CF3BFEE772}" dt="2022-10-10T08:01:54.836" v="3473"/>
          <ac:spMkLst>
            <pc:docMk/>
            <pc:sldMasterMk cId="297408956" sldId="2147483648"/>
            <ac:spMk id="6" creationId="{D38FC064-4413-8D04-A3CC-1F05FDE4F488}"/>
          </ac:spMkLst>
        </pc:spChg>
        <pc:sldLayoutChg chg="modSp">
          <pc:chgData name="Ming, Damien Keng Yen" userId="4a7ec4a7-5a0b-4328-9d08-06269f41677e" providerId="ADAL" clId="{F2E09C08-6DB6-43D0-B9BB-06CF3BFEE772}" dt="2022-10-10T08:01:54.836" v="3473"/>
          <pc:sldLayoutMkLst>
            <pc:docMk/>
            <pc:sldMasterMk cId="297408956" sldId="2147483648"/>
            <pc:sldLayoutMk cId="1072749035" sldId="2147483649"/>
          </pc:sldLayoutMkLst>
          <pc:spChg chg="mod">
            <ac:chgData name="Ming, Damien Keng Yen" userId="4a7ec4a7-5a0b-4328-9d08-06269f41677e" providerId="ADAL" clId="{F2E09C08-6DB6-43D0-B9BB-06CF3BFEE772}" dt="2022-10-10T08:01:54.836" v="3473"/>
            <ac:spMkLst>
              <pc:docMk/>
              <pc:sldMasterMk cId="297408956" sldId="2147483648"/>
              <pc:sldLayoutMk cId="1072749035" sldId="2147483649"/>
              <ac:spMk id="2" creationId="{66713AE9-1162-7ECF-CD88-2DE8F3A051BE}"/>
            </ac:spMkLst>
          </pc:spChg>
          <pc:spChg chg="mod">
            <ac:chgData name="Ming, Damien Keng Yen" userId="4a7ec4a7-5a0b-4328-9d08-06269f41677e" providerId="ADAL" clId="{F2E09C08-6DB6-43D0-B9BB-06CF3BFEE772}" dt="2022-10-10T08:01:54.836" v="3473"/>
            <ac:spMkLst>
              <pc:docMk/>
              <pc:sldMasterMk cId="297408956" sldId="2147483648"/>
              <pc:sldLayoutMk cId="1072749035" sldId="2147483649"/>
              <ac:spMk id="3" creationId="{B959E31D-EA76-F184-C9C8-9B26EAD5D6A7}"/>
            </ac:spMkLst>
          </pc:spChg>
        </pc:sldLayoutChg>
        <pc:sldLayoutChg chg="modSp">
          <pc:chgData name="Ming, Damien Keng Yen" userId="4a7ec4a7-5a0b-4328-9d08-06269f41677e" providerId="ADAL" clId="{F2E09C08-6DB6-43D0-B9BB-06CF3BFEE772}" dt="2022-10-10T08:01:54.836" v="3473"/>
          <pc:sldLayoutMkLst>
            <pc:docMk/>
            <pc:sldMasterMk cId="297408956" sldId="2147483648"/>
            <pc:sldLayoutMk cId="2198140283" sldId="2147483651"/>
          </pc:sldLayoutMkLst>
          <pc:spChg chg="mod">
            <ac:chgData name="Ming, Damien Keng Yen" userId="4a7ec4a7-5a0b-4328-9d08-06269f41677e" providerId="ADAL" clId="{F2E09C08-6DB6-43D0-B9BB-06CF3BFEE772}" dt="2022-10-10T08:01:54.836" v="3473"/>
            <ac:spMkLst>
              <pc:docMk/>
              <pc:sldMasterMk cId="297408956" sldId="2147483648"/>
              <pc:sldLayoutMk cId="2198140283" sldId="2147483651"/>
              <ac:spMk id="2" creationId="{3D87D401-DB03-9E9B-C7CC-2DF3F7FA2467}"/>
            </ac:spMkLst>
          </pc:spChg>
          <pc:spChg chg="mod">
            <ac:chgData name="Ming, Damien Keng Yen" userId="4a7ec4a7-5a0b-4328-9d08-06269f41677e" providerId="ADAL" clId="{F2E09C08-6DB6-43D0-B9BB-06CF3BFEE772}" dt="2022-10-10T08:01:54.836" v="3473"/>
            <ac:spMkLst>
              <pc:docMk/>
              <pc:sldMasterMk cId="297408956" sldId="2147483648"/>
              <pc:sldLayoutMk cId="2198140283" sldId="2147483651"/>
              <ac:spMk id="3" creationId="{F5B58958-6B09-C6BE-0403-F298B8EDD46B}"/>
            </ac:spMkLst>
          </pc:spChg>
        </pc:sldLayoutChg>
        <pc:sldLayoutChg chg="modSp">
          <pc:chgData name="Ming, Damien Keng Yen" userId="4a7ec4a7-5a0b-4328-9d08-06269f41677e" providerId="ADAL" clId="{F2E09C08-6DB6-43D0-B9BB-06CF3BFEE772}" dt="2022-10-10T08:01:54.836" v="3473"/>
          <pc:sldLayoutMkLst>
            <pc:docMk/>
            <pc:sldMasterMk cId="297408956" sldId="2147483648"/>
            <pc:sldLayoutMk cId="2738632624" sldId="2147483652"/>
          </pc:sldLayoutMkLst>
          <pc:spChg chg="mod">
            <ac:chgData name="Ming, Damien Keng Yen" userId="4a7ec4a7-5a0b-4328-9d08-06269f41677e" providerId="ADAL" clId="{F2E09C08-6DB6-43D0-B9BB-06CF3BFEE772}" dt="2022-10-10T08:01:54.836" v="3473"/>
            <ac:spMkLst>
              <pc:docMk/>
              <pc:sldMasterMk cId="297408956" sldId="2147483648"/>
              <pc:sldLayoutMk cId="2738632624" sldId="2147483652"/>
              <ac:spMk id="3" creationId="{6FB407C5-BD5B-3643-87FB-0DACE75560C2}"/>
            </ac:spMkLst>
          </pc:spChg>
          <pc:spChg chg="mod">
            <ac:chgData name="Ming, Damien Keng Yen" userId="4a7ec4a7-5a0b-4328-9d08-06269f41677e" providerId="ADAL" clId="{F2E09C08-6DB6-43D0-B9BB-06CF3BFEE772}" dt="2022-10-10T08:01:54.836" v="3473"/>
            <ac:spMkLst>
              <pc:docMk/>
              <pc:sldMasterMk cId="297408956" sldId="2147483648"/>
              <pc:sldLayoutMk cId="2738632624" sldId="2147483652"/>
              <ac:spMk id="4" creationId="{CE040FBB-3E8B-55EA-41DB-8CA6B0755383}"/>
            </ac:spMkLst>
          </pc:spChg>
        </pc:sldLayoutChg>
        <pc:sldLayoutChg chg="modSp">
          <pc:chgData name="Ming, Damien Keng Yen" userId="4a7ec4a7-5a0b-4328-9d08-06269f41677e" providerId="ADAL" clId="{F2E09C08-6DB6-43D0-B9BB-06CF3BFEE772}" dt="2022-10-10T08:01:54.836" v="3473"/>
          <pc:sldLayoutMkLst>
            <pc:docMk/>
            <pc:sldMasterMk cId="297408956" sldId="2147483648"/>
            <pc:sldLayoutMk cId="3771253895" sldId="2147483653"/>
          </pc:sldLayoutMkLst>
          <pc:spChg chg="mod">
            <ac:chgData name="Ming, Damien Keng Yen" userId="4a7ec4a7-5a0b-4328-9d08-06269f41677e" providerId="ADAL" clId="{F2E09C08-6DB6-43D0-B9BB-06CF3BFEE772}" dt="2022-10-10T08:01:54.836" v="3473"/>
            <ac:spMkLst>
              <pc:docMk/>
              <pc:sldMasterMk cId="297408956" sldId="2147483648"/>
              <pc:sldLayoutMk cId="3771253895" sldId="2147483653"/>
              <ac:spMk id="2" creationId="{00F80B8F-EC8C-214C-E543-E3624FB7B07E}"/>
            </ac:spMkLst>
          </pc:spChg>
          <pc:spChg chg="mod">
            <ac:chgData name="Ming, Damien Keng Yen" userId="4a7ec4a7-5a0b-4328-9d08-06269f41677e" providerId="ADAL" clId="{F2E09C08-6DB6-43D0-B9BB-06CF3BFEE772}" dt="2022-10-10T08:01:54.836" v="3473"/>
            <ac:spMkLst>
              <pc:docMk/>
              <pc:sldMasterMk cId="297408956" sldId="2147483648"/>
              <pc:sldLayoutMk cId="3771253895" sldId="2147483653"/>
              <ac:spMk id="3" creationId="{B3251D76-4AE2-C426-59BB-C6892FE24BD1}"/>
            </ac:spMkLst>
          </pc:spChg>
          <pc:spChg chg="mod">
            <ac:chgData name="Ming, Damien Keng Yen" userId="4a7ec4a7-5a0b-4328-9d08-06269f41677e" providerId="ADAL" clId="{F2E09C08-6DB6-43D0-B9BB-06CF3BFEE772}" dt="2022-10-10T08:01:54.836" v="3473"/>
            <ac:spMkLst>
              <pc:docMk/>
              <pc:sldMasterMk cId="297408956" sldId="2147483648"/>
              <pc:sldLayoutMk cId="3771253895" sldId="2147483653"/>
              <ac:spMk id="4" creationId="{EF3F4387-825B-70CF-7FF2-01F5833ECC22}"/>
            </ac:spMkLst>
          </pc:spChg>
          <pc:spChg chg="mod">
            <ac:chgData name="Ming, Damien Keng Yen" userId="4a7ec4a7-5a0b-4328-9d08-06269f41677e" providerId="ADAL" clId="{F2E09C08-6DB6-43D0-B9BB-06CF3BFEE772}" dt="2022-10-10T08:01:54.836" v="3473"/>
            <ac:spMkLst>
              <pc:docMk/>
              <pc:sldMasterMk cId="297408956" sldId="2147483648"/>
              <pc:sldLayoutMk cId="3771253895" sldId="2147483653"/>
              <ac:spMk id="5" creationId="{64A8FF95-765F-847F-03D6-05F7C49C727E}"/>
            </ac:spMkLst>
          </pc:spChg>
          <pc:spChg chg="mod">
            <ac:chgData name="Ming, Damien Keng Yen" userId="4a7ec4a7-5a0b-4328-9d08-06269f41677e" providerId="ADAL" clId="{F2E09C08-6DB6-43D0-B9BB-06CF3BFEE772}" dt="2022-10-10T08:01:54.836" v="3473"/>
            <ac:spMkLst>
              <pc:docMk/>
              <pc:sldMasterMk cId="297408956" sldId="2147483648"/>
              <pc:sldLayoutMk cId="3771253895" sldId="2147483653"/>
              <ac:spMk id="6" creationId="{0050FE4B-D86E-CBEA-10A2-265F0E9160BB}"/>
            </ac:spMkLst>
          </pc:spChg>
        </pc:sldLayoutChg>
        <pc:sldLayoutChg chg="modSp">
          <pc:chgData name="Ming, Damien Keng Yen" userId="4a7ec4a7-5a0b-4328-9d08-06269f41677e" providerId="ADAL" clId="{F2E09C08-6DB6-43D0-B9BB-06CF3BFEE772}" dt="2022-10-10T08:01:54.836" v="3473"/>
          <pc:sldLayoutMkLst>
            <pc:docMk/>
            <pc:sldMasterMk cId="297408956" sldId="2147483648"/>
            <pc:sldLayoutMk cId="3015216694" sldId="2147483656"/>
          </pc:sldLayoutMkLst>
          <pc:spChg chg="mod">
            <ac:chgData name="Ming, Damien Keng Yen" userId="4a7ec4a7-5a0b-4328-9d08-06269f41677e" providerId="ADAL" clId="{F2E09C08-6DB6-43D0-B9BB-06CF3BFEE772}" dt="2022-10-10T08:01:54.836" v="3473"/>
            <ac:spMkLst>
              <pc:docMk/>
              <pc:sldMasterMk cId="297408956" sldId="2147483648"/>
              <pc:sldLayoutMk cId="3015216694" sldId="2147483656"/>
              <ac:spMk id="2" creationId="{022798C9-B7CC-FE2A-4CDC-35F991956E44}"/>
            </ac:spMkLst>
          </pc:spChg>
          <pc:spChg chg="mod">
            <ac:chgData name="Ming, Damien Keng Yen" userId="4a7ec4a7-5a0b-4328-9d08-06269f41677e" providerId="ADAL" clId="{F2E09C08-6DB6-43D0-B9BB-06CF3BFEE772}" dt="2022-10-10T08:01:54.836" v="3473"/>
            <ac:spMkLst>
              <pc:docMk/>
              <pc:sldMasterMk cId="297408956" sldId="2147483648"/>
              <pc:sldLayoutMk cId="3015216694" sldId="2147483656"/>
              <ac:spMk id="3" creationId="{0CF4A4A8-09D6-4E74-4E19-7D9F268AE675}"/>
            </ac:spMkLst>
          </pc:spChg>
          <pc:spChg chg="mod">
            <ac:chgData name="Ming, Damien Keng Yen" userId="4a7ec4a7-5a0b-4328-9d08-06269f41677e" providerId="ADAL" clId="{F2E09C08-6DB6-43D0-B9BB-06CF3BFEE772}" dt="2022-10-10T08:01:54.836" v="3473"/>
            <ac:spMkLst>
              <pc:docMk/>
              <pc:sldMasterMk cId="297408956" sldId="2147483648"/>
              <pc:sldLayoutMk cId="3015216694" sldId="2147483656"/>
              <ac:spMk id="4" creationId="{9EDB29C0-B59C-0850-0F1B-1AE223B0CFBB}"/>
            </ac:spMkLst>
          </pc:spChg>
        </pc:sldLayoutChg>
        <pc:sldLayoutChg chg="modSp">
          <pc:chgData name="Ming, Damien Keng Yen" userId="4a7ec4a7-5a0b-4328-9d08-06269f41677e" providerId="ADAL" clId="{F2E09C08-6DB6-43D0-B9BB-06CF3BFEE772}" dt="2022-10-10T08:01:54.836" v="3473"/>
          <pc:sldLayoutMkLst>
            <pc:docMk/>
            <pc:sldMasterMk cId="297408956" sldId="2147483648"/>
            <pc:sldLayoutMk cId="3739773394" sldId="2147483657"/>
          </pc:sldLayoutMkLst>
          <pc:spChg chg="mod">
            <ac:chgData name="Ming, Damien Keng Yen" userId="4a7ec4a7-5a0b-4328-9d08-06269f41677e" providerId="ADAL" clId="{F2E09C08-6DB6-43D0-B9BB-06CF3BFEE772}" dt="2022-10-10T08:01:54.836" v="3473"/>
            <ac:spMkLst>
              <pc:docMk/>
              <pc:sldMasterMk cId="297408956" sldId="2147483648"/>
              <pc:sldLayoutMk cId="3739773394" sldId="2147483657"/>
              <ac:spMk id="2" creationId="{893B2568-9B83-E9FE-61B2-B2290037F7B4}"/>
            </ac:spMkLst>
          </pc:spChg>
          <pc:spChg chg="mod">
            <ac:chgData name="Ming, Damien Keng Yen" userId="4a7ec4a7-5a0b-4328-9d08-06269f41677e" providerId="ADAL" clId="{F2E09C08-6DB6-43D0-B9BB-06CF3BFEE772}" dt="2022-10-10T08:01:54.836" v="3473"/>
            <ac:spMkLst>
              <pc:docMk/>
              <pc:sldMasterMk cId="297408956" sldId="2147483648"/>
              <pc:sldLayoutMk cId="3739773394" sldId="2147483657"/>
              <ac:spMk id="3" creationId="{872F5E32-3995-61D2-F15C-5EF4C8DAD879}"/>
            </ac:spMkLst>
          </pc:spChg>
          <pc:spChg chg="mod">
            <ac:chgData name="Ming, Damien Keng Yen" userId="4a7ec4a7-5a0b-4328-9d08-06269f41677e" providerId="ADAL" clId="{F2E09C08-6DB6-43D0-B9BB-06CF3BFEE772}" dt="2022-10-10T08:01:54.836" v="3473"/>
            <ac:spMkLst>
              <pc:docMk/>
              <pc:sldMasterMk cId="297408956" sldId="2147483648"/>
              <pc:sldLayoutMk cId="3739773394" sldId="2147483657"/>
              <ac:spMk id="4" creationId="{D36FBDB2-4FB3-B316-71C5-9142ADABB299}"/>
            </ac:spMkLst>
          </pc:spChg>
        </pc:sldLayoutChg>
        <pc:sldLayoutChg chg="modSp">
          <pc:chgData name="Ming, Damien Keng Yen" userId="4a7ec4a7-5a0b-4328-9d08-06269f41677e" providerId="ADAL" clId="{F2E09C08-6DB6-43D0-B9BB-06CF3BFEE772}" dt="2022-10-10T08:01:54.836" v="3473"/>
          <pc:sldLayoutMkLst>
            <pc:docMk/>
            <pc:sldMasterMk cId="297408956" sldId="2147483648"/>
            <pc:sldLayoutMk cId="2722687855" sldId="2147483659"/>
          </pc:sldLayoutMkLst>
          <pc:spChg chg="mod">
            <ac:chgData name="Ming, Damien Keng Yen" userId="4a7ec4a7-5a0b-4328-9d08-06269f41677e" providerId="ADAL" clId="{F2E09C08-6DB6-43D0-B9BB-06CF3BFEE772}" dt="2022-10-10T08:01:54.836" v="3473"/>
            <ac:spMkLst>
              <pc:docMk/>
              <pc:sldMasterMk cId="297408956" sldId="2147483648"/>
              <pc:sldLayoutMk cId="2722687855" sldId="2147483659"/>
              <ac:spMk id="2" creationId="{2CE6FD69-F062-1B7A-F3C4-1B6781DF90DB}"/>
            </ac:spMkLst>
          </pc:spChg>
          <pc:spChg chg="mod">
            <ac:chgData name="Ming, Damien Keng Yen" userId="4a7ec4a7-5a0b-4328-9d08-06269f41677e" providerId="ADAL" clId="{F2E09C08-6DB6-43D0-B9BB-06CF3BFEE772}" dt="2022-10-10T08:01:54.836" v="3473"/>
            <ac:spMkLst>
              <pc:docMk/>
              <pc:sldMasterMk cId="297408956" sldId="2147483648"/>
              <pc:sldLayoutMk cId="2722687855" sldId="2147483659"/>
              <ac:spMk id="3" creationId="{C666BC8A-6311-E0AE-114D-4B82743A5F8E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CB3B-81DB-43C7-8181-FC61FA39282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0F91-A227-4E23-B97A-1DCBDFC0A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73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CB3B-81DB-43C7-8181-FC61FA39282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0F91-A227-4E23-B97A-1DCBDFC0A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74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CB3B-81DB-43C7-8181-FC61FA39282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0F91-A227-4E23-B97A-1DCBDFC0A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6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CB3B-81DB-43C7-8181-FC61FA39282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0F91-A227-4E23-B97A-1DCBDFC0A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49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CB3B-81DB-43C7-8181-FC61FA39282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0F91-A227-4E23-B97A-1DCBDFC0A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90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CB3B-81DB-43C7-8181-FC61FA39282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0F91-A227-4E23-B97A-1DCBDFC0A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70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CB3B-81DB-43C7-8181-FC61FA39282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0F91-A227-4E23-B97A-1DCBDFC0A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46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CB3B-81DB-43C7-8181-FC61FA39282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0F91-A227-4E23-B97A-1DCBDFC0A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27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CB3B-81DB-43C7-8181-FC61FA39282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0F91-A227-4E23-B97A-1DCBDFC0A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66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CB3B-81DB-43C7-8181-FC61FA39282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0F91-A227-4E23-B97A-1DCBDFC0A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9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CB3B-81DB-43C7-8181-FC61FA39282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0F91-A227-4E23-B97A-1DCBDFC0A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66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1CB3B-81DB-43C7-8181-FC61FA39282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90F91-A227-4E23-B97A-1DCBDFC0A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E7883-B2D5-F9FC-D3C8-F84601BCC5FD}"/>
              </a:ext>
            </a:extLst>
          </p:cNvPr>
          <p:cNvSpPr/>
          <p:nvPr/>
        </p:nvSpPr>
        <p:spPr>
          <a:xfrm>
            <a:off x="175785" y="253957"/>
            <a:ext cx="10334559" cy="662212"/>
          </a:xfrm>
          <a:prstGeom prst="rect">
            <a:avLst/>
          </a:prstGeom>
          <a:solidFill>
            <a:srgbClr val="4472C4">
              <a:alpha val="7059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90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0E962B-A9F8-47A6-3D47-347E56203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952" y="6643506"/>
            <a:ext cx="2060425" cy="631203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7F5A20A-1345-9719-DDE1-356EA95EC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96" y="6643506"/>
            <a:ext cx="817743" cy="700922"/>
          </a:xfrm>
          <a:prstGeom prst="rect">
            <a:avLst/>
          </a:prstGeom>
        </p:spPr>
      </p:pic>
      <p:pic>
        <p:nvPicPr>
          <p:cNvPr id="15" name="Picture 14" descr="Diagram&#10;&#10;Description automatically generated with low confidence">
            <a:extLst>
              <a:ext uri="{FF2B5EF4-FFF2-40B4-BE49-F238E27FC236}">
                <a16:creationId xmlns:a16="http://schemas.microsoft.com/office/drawing/2014/main" id="{2D0C45DE-F853-59AA-3C2C-C4E613F9A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644" y="6643506"/>
            <a:ext cx="675084" cy="566940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BBED0263-6799-1B44-DCE6-B1A77578AC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0" t="27342" r="42184" b="37722"/>
          <a:stretch/>
        </p:blipFill>
        <p:spPr>
          <a:xfrm>
            <a:off x="6154383" y="6643506"/>
            <a:ext cx="602145" cy="6170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B0E0FD-3C4F-9F58-3CE9-8717F115CB5C}"/>
              </a:ext>
            </a:extLst>
          </p:cNvPr>
          <p:cNvSpPr txBox="1"/>
          <p:nvPr/>
        </p:nvSpPr>
        <p:spPr>
          <a:xfrm>
            <a:off x="190283" y="302061"/>
            <a:ext cx="10173864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16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development of a machine learning-driven clinical decision support system for the management of acute dengue </a:t>
            </a:r>
            <a:r>
              <a:rPr lang="en-GB" sz="16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Vietnam – ASTMH 2022 </a:t>
            </a:r>
            <a:endParaRPr lang="en-GB" sz="16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D36D23-0286-D795-B4D2-60915C748417}"/>
              </a:ext>
            </a:extLst>
          </p:cNvPr>
          <p:cNvSpPr/>
          <p:nvPr/>
        </p:nvSpPr>
        <p:spPr>
          <a:xfrm>
            <a:off x="175785" y="1759171"/>
            <a:ext cx="10308087" cy="4641629"/>
          </a:xfrm>
          <a:prstGeom prst="rect">
            <a:avLst/>
          </a:prstGeom>
          <a:solidFill>
            <a:srgbClr val="4472C4">
              <a:alpha val="7059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9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0FE582-B08F-75A9-BEEF-B5CEDF98D5AE}"/>
              </a:ext>
            </a:extLst>
          </p:cNvPr>
          <p:cNvSpPr/>
          <p:nvPr/>
        </p:nvSpPr>
        <p:spPr>
          <a:xfrm>
            <a:off x="190283" y="6545740"/>
            <a:ext cx="5821633" cy="822012"/>
          </a:xfrm>
          <a:prstGeom prst="rect">
            <a:avLst/>
          </a:prstGeom>
          <a:solidFill>
            <a:srgbClr val="4472C4">
              <a:alpha val="7059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9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00C421-5EBF-0A20-EC57-96F495E1CA41}"/>
              </a:ext>
            </a:extLst>
          </p:cNvPr>
          <p:cNvSpPr txBox="1"/>
          <p:nvPr/>
        </p:nvSpPr>
        <p:spPr>
          <a:xfrm>
            <a:off x="149313" y="986940"/>
            <a:ext cx="10334559" cy="742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9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Damien K. Ming</a:t>
            </a:r>
            <a:r>
              <a:rPr lang="en-GB" sz="900" b="1" baseline="30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9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Bernard Hernandez</a:t>
            </a:r>
            <a:r>
              <a:rPr lang="en-GB" sz="900" b="1" baseline="30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9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Nguyen Quang Huy</a:t>
            </a:r>
            <a:r>
              <a:rPr lang="en-GB" sz="900" b="1" baseline="30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9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Luu Phuoc An</a:t>
            </a:r>
            <a:r>
              <a:rPr lang="en-GB" sz="900" b="1" baseline="30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9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Ho Quang Chanh</a:t>
            </a:r>
            <a:r>
              <a:rPr lang="en-GB" sz="900" b="1" baseline="30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9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Dong Thi Hoai Tam</a:t>
            </a:r>
            <a:r>
              <a:rPr lang="en-GB" sz="900" b="1" baseline="30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9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Nguyen Tuan</a:t>
            </a:r>
            <a:r>
              <a:rPr lang="en-GB" sz="900" b="1" baseline="30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9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Cameron P. Simmons</a:t>
            </a:r>
            <a:r>
              <a:rPr lang="en-GB" sz="900" b="1" baseline="30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GB" sz="9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Bridget Wills</a:t>
            </a:r>
            <a:r>
              <a:rPr lang="en-GB" sz="900" b="1" baseline="30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9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Pantelis Georgiou</a:t>
            </a:r>
            <a:r>
              <a:rPr lang="en-GB" sz="900" b="1" baseline="30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9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Alison H. Holmes</a:t>
            </a:r>
            <a:r>
              <a:rPr lang="en-GB" sz="900" b="1" baseline="30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9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Sophie Yacoub</a:t>
            </a:r>
            <a:r>
              <a:rPr lang="en-GB" sz="900" b="1" baseline="30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GB" sz="9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behalf of the VITAL consortium (vital.oucru.org) </a:t>
            </a:r>
          </a:p>
          <a:p>
            <a:r>
              <a:rPr lang="en-GB" sz="900" b="1" baseline="30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9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Imperial College London, London, United Kingdom, </a:t>
            </a:r>
            <a:r>
              <a:rPr lang="en-GB" sz="900" b="1" baseline="30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9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Oxford University Clinical Research Unit (OUCRU), Ho Chi Minh City, Viet Nam, </a:t>
            </a:r>
            <a:r>
              <a:rPr lang="en-GB" sz="900" b="1" baseline="30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GB" sz="9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Institute of Vector-Borne Disease, Monash Melbourne, Australia</a:t>
            </a:r>
            <a:endParaRPr lang="en-GB" sz="1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479D33-8FB7-96C2-BD02-979858726633}"/>
              </a:ext>
            </a:extLst>
          </p:cNvPr>
          <p:cNvSpPr txBox="1"/>
          <p:nvPr/>
        </p:nvSpPr>
        <p:spPr>
          <a:xfrm>
            <a:off x="207940" y="1840284"/>
            <a:ext cx="3165881" cy="4624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GB" sz="105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Seasonal dengue epidemics exert significant pressure on healthcare settings worldwide</a:t>
            </a:r>
          </a:p>
          <a:p>
            <a:endParaRPr lang="en-GB" sz="105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05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Adoption of appropriate clinical decision-support systems (CDSS) at patient point-of-care could improve the quality and consistency of care.</a:t>
            </a:r>
          </a:p>
          <a:p>
            <a:endParaRPr lang="en-GB" sz="105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GB" sz="1050" dirty="0">
                <a:latin typeface="Cambria" panose="02040503050406030204" pitchFamily="18" charset="0"/>
                <a:cs typeface="Times New Roman" panose="02020603050405020304" pitchFamily="18" charset="0"/>
              </a:rPr>
              <a:t>As a multidisciplinary of clinicians, engineers, software designers, we developed the D-CAT (Dengue Clinical Assessment Tool) with the aim of augmenting decision-making in a hospital setting within Vietnam.</a:t>
            </a:r>
          </a:p>
          <a:p>
            <a:endParaRPr lang="en-GB" sz="11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GB" sz="105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</a:p>
          <a:p>
            <a:r>
              <a:rPr lang="en-GB" sz="1050" dirty="0">
                <a:latin typeface="Cambria" panose="02040503050406030204" pitchFamily="18" charset="0"/>
                <a:cs typeface="Times New Roman" panose="02020603050405020304" pitchFamily="18" charset="0"/>
              </a:rPr>
              <a:t>We performed process mapping and semi-structured interviews to understand better the determinants in decision-making in dengue. </a:t>
            </a:r>
          </a:p>
          <a:p>
            <a:endParaRPr lang="en-GB" sz="105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GB" sz="1050" dirty="0">
                <a:latin typeface="Cambria" panose="02040503050406030204" pitchFamily="18" charset="0"/>
                <a:cs typeface="Times New Roman" panose="02020603050405020304" pitchFamily="18" charset="0"/>
              </a:rPr>
              <a:t>In parallel, machine learning models (XGBoost and Neural network) machine learning models were trained from clinical data from 4,131 patients between 1999-2018 for prediction of dengue shock.</a:t>
            </a:r>
          </a:p>
          <a:p>
            <a:endParaRPr lang="en-GB" sz="105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GB" sz="1050" dirty="0">
                <a:latin typeface="Cambria" panose="02040503050406030204" pitchFamily="18" charset="0"/>
                <a:cs typeface="Times New Roman" panose="02020603050405020304" pitchFamily="18" charset="0"/>
              </a:rPr>
              <a:t>Interface design was done through a human-centred design process with a UX designer. </a:t>
            </a:r>
          </a:p>
          <a:p>
            <a:endParaRPr lang="en-GB" sz="105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GB" sz="105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8A3CB0-4B90-8E2B-F8E2-E6748A3F4EAD}"/>
              </a:ext>
            </a:extLst>
          </p:cNvPr>
          <p:cNvSpPr txBox="1"/>
          <p:nvPr/>
        </p:nvSpPr>
        <p:spPr>
          <a:xfrm>
            <a:off x="175785" y="6557660"/>
            <a:ext cx="56799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GB" sz="900" dirty="0">
                <a:latin typeface="Cambria" panose="02040503050406030204" pitchFamily="18" charset="0"/>
                <a:cs typeface="Times New Roman" panose="02020603050405020304" pitchFamily="18" charset="0"/>
              </a:rPr>
              <a:t>Applied machine learning for the risk-stratification and clinical decision support of hospitalised patients with dengue in Vietnam, Ming et al., 2022 PLOS Digital Health</a:t>
            </a:r>
          </a:p>
          <a:p>
            <a:r>
              <a:rPr lang="en-GB" sz="900" dirty="0">
                <a:latin typeface="Cambria" panose="02040503050406030204" pitchFamily="18" charset="0"/>
                <a:cs typeface="Times New Roman" panose="02020603050405020304" pitchFamily="18" charset="0"/>
              </a:rPr>
              <a:t>Mapping patient pathways and understanding clinical decision-making in dengue management to inform the development of digital health tools  Huy et al., 2022 submitted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8728F7-C694-6C17-2571-7ADE821B2B89}"/>
              </a:ext>
            </a:extLst>
          </p:cNvPr>
          <p:cNvSpPr txBox="1"/>
          <p:nvPr/>
        </p:nvSpPr>
        <p:spPr>
          <a:xfrm>
            <a:off x="3571178" y="1865265"/>
            <a:ext cx="316588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</a:t>
            </a:r>
          </a:p>
          <a:p>
            <a:r>
              <a:rPr lang="en-GB" sz="105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uses a lightweight reactive UI and is accessible through computers, tablets and mobile phones. Individual user profiles are password-protected. Language switching between English and Vietnamese can be toggled. Additional functions and modules can be added on to the architecture in future. </a:t>
            </a:r>
          </a:p>
          <a:p>
            <a:endParaRPr lang="en-GB" sz="105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05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patient information system provides at-a-glance data on recent results, observations and location, with secure data storage on the intranet. </a:t>
            </a:r>
          </a:p>
          <a:p>
            <a:endParaRPr lang="en-GB" sz="105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05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machine learning module utilises age, sex, day of illness, haematocrit, platelet data over admission to predict risk of shock (developmental hold out set testing AUROC = 0.82). Output currently uses a traffic light system to indicate predicted risk. </a:t>
            </a:r>
          </a:p>
          <a:p>
            <a:endParaRPr lang="en-GB" sz="105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05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discharge report which contains all laboratory results and clinical events </a:t>
            </a:r>
          </a:p>
          <a:p>
            <a:endParaRPr lang="en-GB" sz="105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05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 steps</a:t>
            </a:r>
          </a:p>
          <a:p>
            <a:r>
              <a:rPr lang="en-GB" sz="1050" dirty="0">
                <a:latin typeface="Cambria" panose="02040503050406030204" pitchFamily="18" charset="0"/>
                <a:cs typeface="Times New Roman" panose="02020603050405020304" pitchFamily="18" charset="0"/>
              </a:rPr>
              <a:t>Prospective evaluation is planned 2022-2023 through workshops, usability testing in clinical areas and evaluation of model performance.</a:t>
            </a:r>
          </a:p>
          <a:p>
            <a:endParaRPr lang="en-GB" sz="105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05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C9C91C3-DF5F-ED0D-0DD2-91E8CA45FE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0481" y="1908197"/>
            <a:ext cx="3298491" cy="12093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6E0200F-423D-DC7A-06D5-851D2A7863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0482" y="3275265"/>
            <a:ext cx="3298490" cy="150775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F467C5B-78E0-3E62-8F79-4F751B4B23B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294" r="4741" b="41691"/>
          <a:stretch/>
        </p:blipFill>
        <p:spPr>
          <a:xfrm>
            <a:off x="7014256" y="4974348"/>
            <a:ext cx="3274716" cy="13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445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Ming, Damien Keng Yen</dc:creator>
  <cp:lastModifiedBy>Ming, Damien Keng Yen</cp:lastModifiedBy>
  <cp:revision>1</cp:revision>
  <cp:lastPrinted>2022-10-10T08:13:16Z</cp:lastPrinted>
  <dcterms:created xsi:type="dcterms:W3CDTF">2022-10-10T06:49:55Z</dcterms:created>
  <dcterms:modified xsi:type="dcterms:W3CDTF">2022-10-10T08:14:19Z</dcterms:modified>
</cp:coreProperties>
</file>