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0" r:id="rId4"/>
    <p:sldId id="269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71" r:id="rId15"/>
    <p:sldId id="272" r:id="rId16"/>
    <p:sldId id="273" r:id="rId17"/>
    <p:sldId id="275" r:id="rId18"/>
    <p:sldId id="277" r:id="rId19"/>
    <p:sldId id="276" r:id="rId20"/>
    <p:sldId id="278" r:id="rId21"/>
    <p:sldId id="27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5"/>
    <a:srgbClr val="FFFFF0"/>
    <a:srgbClr val="FFFDF0"/>
    <a:srgbClr val="FFFDFF"/>
    <a:srgbClr val="FFFDD0"/>
    <a:srgbClr val="EBEEEE"/>
    <a:srgbClr val="002548"/>
    <a:srgbClr val="003E74"/>
    <a:srgbClr val="D4EFFC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2F9D5-DED1-4D45-958C-B6CEC33F3E0E}" v="146" dt="2023-12-07T12:13:08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5182" autoAdjust="0"/>
  </p:normalViewPr>
  <p:slideViewPr>
    <p:cSldViewPr snapToGrid="0" snapToObjects="1">
      <p:cViewPr>
        <p:scale>
          <a:sx n="100" d="100"/>
          <a:sy n="100" d="100"/>
        </p:scale>
        <p:origin x="946" y="-3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, Damien K" userId="4a7ec4a7-5a0b-4328-9d08-06269f41677e" providerId="ADAL" clId="{EB52F9D5-DED1-4D45-958C-B6CEC33F3E0E}"/>
    <pc:docChg chg="undo custSel addSld delSld modSld sldOrd">
      <pc:chgData name="Ming, Damien K" userId="4a7ec4a7-5a0b-4328-9d08-06269f41677e" providerId="ADAL" clId="{EB52F9D5-DED1-4D45-958C-B6CEC33F3E0E}" dt="2023-12-07T12:13:08.491" v="7906" actId="20577"/>
      <pc:docMkLst>
        <pc:docMk/>
      </pc:docMkLst>
      <pc:sldChg chg="addSp delSp modSp mod">
        <pc:chgData name="Ming, Damien K" userId="4a7ec4a7-5a0b-4328-9d08-06269f41677e" providerId="ADAL" clId="{EB52F9D5-DED1-4D45-958C-B6CEC33F3E0E}" dt="2023-12-07T12:13:08.491" v="7906" actId="20577"/>
        <pc:sldMkLst>
          <pc:docMk/>
          <pc:sldMk cId="4058368317" sldId="256"/>
        </pc:sldMkLst>
        <pc:spChg chg="add mod">
          <ac:chgData name="Ming, Damien K" userId="4a7ec4a7-5a0b-4328-9d08-06269f41677e" providerId="ADAL" clId="{EB52F9D5-DED1-4D45-958C-B6CEC33F3E0E}" dt="2023-12-05T14:53:05.078" v="534" actId="1076"/>
          <ac:spMkLst>
            <pc:docMk/>
            <pc:sldMk cId="4058368317" sldId="256"/>
            <ac:spMk id="3" creationId="{7385000E-A97F-B285-236E-81E7AED4B5F2}"/>
          </ac:spMkLst>
        </pc:spChg>
        <pc:spChg chg="add mod">
          <ac:chgData name="Ming, Damien K" userId="4a7ec4a7-5a0b-4328-9d08-06269f41677e" providerId="ADAL" clId="{EB52F9D5-DED1-4D45-958C-B6CEC33F3E0E}" dt="2023-12-07T12:13:08.491" v="7906" actId="20577"/>
          <ac:spMkLst>
            <pc:docMk/>
            <pc:sldMk cId="4058368317" sldId="256"/>
            <ac:spMk id="4" creationId="{6DF957BA-DD63-4CA0-BCA0-9A1D20E8F3D2}"/>
          </ac:spMkLst>
        </pc:spChg>
        <pc:picChg chg="add del mod">
          <ac:chgData name="Ming, Damien K" userId="4a7ec4a7-5a0b-4328-9d08-06269f41677e" providerId="ADAL" clId="{EB52F9D5-DED1-4D45-958C-B6CEC33F3E0E}" dt="2023-12-05T14:42:35.358" v="392" actId="478"/>
          <ac:picMkLst>
            <pc:docMk/>
            <pc:sldMk cId="4058368317" sldId="256"/>
            <ac:picMk id="8" creationId="{B878392C-15BD-8E9C-7F7E-4E6D1C99A011}"/>
          </ac:picMkLst>
        </pc:picChg>
      </pc:sldChg>
      <pc:sldChg chg="addSp modSp mod modTransition modNotesTx">
        <pc:chgData name="Ming, Damien K" userId="4a7ec4a7-5a0b-4328-9d08-06269f41677e" providerId="ADAL" clId="{EB52F9D5-DED1-4D45-958C-B6CEC33F3E0E}" dt="2023-12-07T11:39:58.461" v="4731" actId="20577"/>
        <pc:sldMkLst>
          <pc:docMk/>
          <pc:sldMk cId="1288423565" sldId="258"/>
        </pc:sldMkLst>
        <pc:spChg chg="mod">
          <ac:chgData name="Ming, Damien K" userId="4a7ec4a7-5a0b-4328-9d08-06269f41677e" providerId="ADAL" clId="{EB52F9D5-DED1-4D45-958C-B6CEC33F3E0E}" dt="2023-12-07T11:39:58.461" v="4731" actId="20577"/>
          <ac:spMkLst>
            <pc:docMk/>
            <pc:sldMk cId="1288423565" sldId="258"/>
            <ac:spMk id="2" creationId="{00000000-0000-0000-0000-000000000000}"/>
          </ac:spMkLst>
        </pc:spChg>
        <pc:spChg chg="mod">
          <ac:chgData name="Ming, Damien K" userId="4a7ec4a7-5a0b-4328-9d08-06269f41677e" providerId="ADAL" clId="{EB52F9D5-DED1-4D45-958C-B6CEC33F3E0E}" dt="2023-12-05T15:54:23.164" v="2402" actId="20577"/>
          <ac:spMkLst>
            <pc:docMk/>
            <pc:sldMk cId="1288423565" sldId="258"/>
            <ac:spMk id="3" creationId="{00000000-0000-0000-0000-000000000000}"/>
          </ac:spMkLst>
        </pc:spChg>
        <pc:spChg chg="mod">
          <ac:chgData name="Ming, Damien K" userId="4a7ec4a7-5a0b-4328-9d08-06269f41677e" providerId="ADAL" clId="{EB52F9D5-DED1-4D45-958C-B6CEC33F3E0E}" dt="2023-12-05T14:44:41.208" v="475"/>
          <ac:spMkLst>
            <pc:docMk/>
            <pc:sldMk cId="1288423565" sldId="258"/>
            <ac:spMk id="4" creationId="{00000000-0000-0000-0000-000000000000}"/>
          </ac:spMkLst>
        </pc:spChg>
        <pc:spChg chg="add mod">
          <ac:chgData name="Ming, Damien K" userId="4a7ec4a7-5a0b-4328-9d08-06269f41677e" providerId="ADAL" clId="{EB52F9D5-DED1-4D45-958C-B6CEC33F3E0E}" dt="2023-12-05T15:53:38.544" v="2386" actId="1076"/>
          <ac:spMkLst>
            <pc:docMk/>
            <pc:sldMk cId="1288423565" sldId="258"/>
            <ac:spMk id="6" creationId="{F110DD7B-FA4A-F9D9-0C29-94C452AF765A}"/>
          </ac:spMkLst>
        </pc:spChg>
        <pc:picChg chg="add mod">
          <ac:chgData name="Ming, Damien K" userId="4a7ec4a7-5a0b-4328-9d08-06269f41677e" providerId="ADAL" clId="{EB52F9D5-DED1-4D45-958C-B6CEC33F3E0E}" dt="2023-12-05T15:53:45.951" v="2390" actId="1076"/>
          <ac:picMkLst>
            <pc:docMk/>
            <pc:sldMk cId="1288423565" sldId="258"/>
            <ac:picMk id="8" creationId="{487D2A65-826A-0FA4-74BD-454E4477A18E}"/>
          </ac:picMkLst>
        </pc:picChg>
        <pc:picChg chg="add mod">
          <ac:chgData name="Ming, Damien K" userId="4a7ec4a7-5a0b-4328-9d08-06269f41677e" providerId="ADAL" clId="{EB52F9D5-DED1-4D45-958C-B6CEC33F3E0E}" dt="2023-12-05T15:53:47.128" v="2391" actId="1076"/>
          <ac:picMkLst>
            <pc:docMk/>
            <pc:sldMk cId="1288423565" sldId="258"/>
            <ac:picMk id="10" creationId="{166D29B8-D8C4-3E78-3F29-28F468CB7FC7}"/>
          </ac:picMkLst>
        </pc:picChg>
      </pc:sldChg>
      <pc:sldChg chg="modSp new mod ord modAnim">
        <pc:chgData name="Ming, Damien K" userId="4a7ec4a7-5a0b-4328-9d08-06269f41677e" providerId="ADAL" clId="{EB52F9D5-DED1-4D45-958C-B6CEC33F3E0E}" dt="2023-12-05T15:31:45.498" v="1172" actId="20577"/>
        <pc:sldMkLst>
          <pc:docMk/>
          <pc:sldMk cId="3690134979" sldId="259"/>
        </pc:sldMkLst>
        <pc:spChg chg="mod">
          <ac:chgData name="Ming, Damien K" userId="4a7ec4a7-5a0b-4328-9d08-06269f41677e" providerId="ADAL" clId="{EB52F9D5-DED1-4D45-958C-B6CEC33F3E0E}" dt="2023-12-05T14:54:28.183" v="535" actId="20577"/>
          <ac:spMkLst>
            <pc:docMk/>
            <pc:sldMk cId="3690134979" sldId="259"/>
            <ac:spMk id="2" creationId="{4B3A69A5-B065-8933-4FB6-35B97BC14ACA}"/>
          </ac:spMkLst>
        </pc:spChg>
        <pc:spChg chg="mod">
          <ac:chgData name="Ming, Damien K" userId="4a7ec4a7-5a0b-4328-9d08-06269f41677e" providerId="ADAL" clId="{EB52F9D5-DED1-4D45-958C-B6CEC33F3E0E}" dt="2023-12-05T15:31:45.498" v="1172" actId="20577"/>
          <ac:spMkLst>
            <pc:docMk/>
            <pc:sldMk cId="3690134979" sldId="259"/>
            <ac:spMk id="3" creationId="{F3D6B4D0-013F-C39D-6847-0FC48CB672F6}"/>
          </ac:spMkLst>
        </pc:spChg>
      </pc:sldChg>
      <pc:sldChg chg="modSp new mod">
        <pc:chgData name="Ming, Damien K" userId="4a7ec4a7-5a0b-4328-9d08-06269f41677e" providerId="ADAL" clId="{EB52F9D5-DED1-4D45-958C-B6CEC33F3E0E}" dt="2023-12-07T11:39:15.232" v="4619" actId="20577"/>
        <pc:sldMkLst>
          <pc:docMk/>
          <pc:sldMk cId="926953518" sldId="260"/>
        </pc:sldMkLst>
        <pc:spChg chg="mod">
          <ac:chgData name="Ming, Damien K" userId="4a7ec4a7-5a0b-4328-9d08-06269f41677e" providerId="ADAL" clId="{EB52F9D5-DED1-4D45-958C-B6CEC33F3E0E}" dt="2023-12-05T15:32:25.867" v="1259" actId="6549"/>
          <ac:spMkLst>
            <pc:docMk/>
            <pc:sldMk cId="926953518" sldId="260"/>
            <ac:spMk id="2" creationId="{9D634061-9F47-883D-4C9E-6E8225B9343A}"/>
          </ac:spMkLst>
        </pc:spChg>
        <pc:spChg chg="mod">
          <ac:chgData name="Ming, Damien K" userId="4a7ec4a7-5a0b-4328-9d08-06269f41677e" providerId="ADAL" clId="{EB52F9D5-DED1-4D45-958C-B6CEC33F3E0E}" dt="2023-12-07T11:39:15.232" v="4619" actId="20577"/>
          <ac:spMkLst>
            <pc:docMk/>
            <pc:sldMk cId="926953518" sldId="260"/>
            <ac:spMk id="3" creationId="{1E0618FA-FED9-55E4-3237-5301EBCCA440}"/>
          </ac:spMkLst>
        </pc:spChg>
      </pc:sldChg>
      <pc:sldChg chg="addSp modSp new mod modTransition">
        <pc:chgData name="Ming, Damien K" userId="4a7ec4a7-5a0b-4328-9d08-06269f41677e" providerId="ADAL" clId="{EB52F9D5-DED1-4D45-958C-B6CEC33F3E0E}" dt="2023-12-07T11:52:24.354" v="5767" actId="20577"/>
        <pc:sldMkLst>
          <pc:docMk/>
          <pc:sldMk cId="3735591046" sldId="261"/>
        </pc:sldMkLst>
        <pc:spChg chg="mod">
          <ac:chgData name="Ming, Damien K" userId="4a7ec4a7-5a0b-4328-9d08-06269f41677e" providerId="ADAL" clId="{EB52F9D5-DED1-4D45-958C-B6CEC33F3E0E}" dt="2023-12-07T11:52:24.354" v="5767" actId="20577"/>
          <ac:spMkLst>
            <pc:docMk/>
            <pc:sldMk cId="3735591046" sldId="261"/>
            <ac:spMk id="2" creationId="{CCCD1143-B9AC-3042-0AA4-CF0514D0C9AF}"/>
          </ac:spMkLst>
        </pc:spChg>
        <pc:spChg chg="mod">
          <ac:chgData name="Ming, Damien K" userId="4a7ec4a7-5a0b-4328-9d08-06269f41677e" providerId="ADAL" clId="{EB52F9D5-DED1-4D45-958C-B6CEC33F3E0E}" dt="2023-12-07T11:41:32.046" v="4761" actId="20577"/>
          <ac:spMkLst>
            <pc:docMk/>
            <pc:sldMk cId="3735591046" sldId="261"/>
            <ac:spMk id="3" creationId="{30FB4B9E-4DBD-81A8-FB96-810A036F2868}"/>
          </ac:spMkLst>
        </pc:spChg>
        <pc:picChg chg="add mod">
          <ac:chgData name="Ming, Damien K" userId="4a7ec4a7-5a0b-4328-9d08-06269f41677e" providerId="ADAL" clId="{EB52F9D5-DED1-4D45-958C-B6CEC33F3E0E}" dt="2023-12-05T15:57:54.504" v="2672" actId="1076"/>
          <ac:picMkLst>
            <pc:docMk/>
            <pc:sldMk cId="3735591046" sldId="261"/>
            <ac:picMk id="6" creationId="{9E40F767-2436-59E4-891C-D9E8F21E0742}"/>
          </ac:picMkLst>
        </pc:picChg>
      </pc:sldChg>
      <pc:sldChg chg="modSp add del mod modTransition">
        <pc:chgData name="Ming, Damien K" userId="4a7ec4a7-5a0b-4328-9d08-06269f41677e" providerId="ADAL" clId="{EB52F9D5-DED1-4D45-958C-B6CEC33F3E0E}" dt="2023-12-05T15:48:29.942" v="2094" actId="47"/>
        <pc:sldMkLst>
          <pc:docMk/>
          <pc:sldMk cId="1159640457" sldId="262"/>
        </pc:sldMkLst>
        <pc:picChg chg="mod">
          <ac:chgData name="Ming, Damien K" userId="4a7ec4a7-5a0b-4328-9d08-06269f41677e" providerId="ADAL" clId="{EB52F9D5-DED1-4D45-958C-B6CEC33F3E0E}" dt="2023-12-05T15:48:15.169" v="2093" actId="14100"/>
          <ac:picMkLst>
            <pc:docMk/>
            <pc:sldMk cId="1159640457" sldId="262"/>
            <ac:picMk id="8" creationId="{487D2A65-826A-0FA4-74BD-454E4477A18E}"/>
          </ac:picMkLst>
        </pc:picChg>
        <pc:picChg chg="mod">
          <ac:chgData name="Ming, Damien K" userId="4a7ec4a7-5a0b-4328-9d08-06269f41677e" providerId="ADAL" clId="{EB52F9D5-DED1-4D45-958C-B6CEC33F3E0E}" dt="2023-12-05T15:47:33.968" v="2091" actId="1076"/>
          <ac:picMkLst>
            <pc:docMk/>
            <pc:sldMk cId="1159640457" sldId="262"/>
            <ac:picMk id="10" creationId="{166D29B8-D8C4-3E78-3F29-28F468CB7FC7}"/>
          </ac:picMkLst>
        </pc:picChg>
      </pc:sldChg>
      <pc:sldChg chg="modSp add del mod">
        <pc:chgData name="Ming, Damien K" userId="4a7ec4a7-5a0b-4328-9d08-06269f41677e" providerId="ADAL" clId="{EB52F9D5-DED1-4D45-958C-B6CEC33F3E0E}" dt="2023-12-05T15:50:10.197" v="2166" actId="47"/>
        <pc:sldMkLst>
          <pc:docMk/>
          <pc:sldMk cId="1791361226" sldId="262"/>
        </pc:sldMkLst>
        <pc:picChg chg="mod">
          <ac:chgData name="Ming, Damien K" userId="4a7ec4a7-5a0b-4328-9d08-06269f41677e" providerId="ADAL" clId="{EB52F9D5-DED1-4D45-958C-B6CEC33F3E0E}" dt="2023-12-05T15:50:02.241" v="2165" actId="1076"/>
          <ac:picMkLst>
            <pc:docMk/>
            <pc:sldMk cId="1791361226" sldId="262"/>
            <ac:picMk id="8" creationId="{487D2A65-826A-0FA4-74BD-454E4477A18E}"/>
          </ac:picMkLst>
        </pc:picChg>
      </pc:sldChg>
      <pc:sldChg chg="addSp delSp modSp new mod">
        <pc:chgData name="Ming, Damien K" userId="4a7ec4a7-5a0b-4328-9d08-06269f41677e" providerId="ADAL" clId="{EB52F9D5-DED1-4D45-958C-B6CEC33F3E0E}" dt="2023-12-07T11:41:49.435" v="4764" actId="1076"/>
        <pc:sldMkLst>
          <pc:docMk/>
          <pc:sldMk cId="3997398922" sldId="262"/>
        </pc:sldMkLst>
        <pc:spChg chg="mod">
          <ac:chgData name="Ming, Damien K" userId="4a7ec4a7-5a0b-4328-9d08-06269f41677e" providerId="ADAL" clId="{EB52F9D5-DED1-4D45-958C-B6CEC33F3E0E}" dt="2023-12-05T15:58:10.793" v="2690" actId="20577"/>
          <ac:spMkLst>
            <pc:docMk/>
            <pc:sldMk cId="3997398922" sldId="262"/>
            <ac:spMk id="2" creationId="{FD5B2681-1131-7BA7-6F60-1C3BC73901B4}"/>
          </ac:spMkLst>
        </pc:spChg>
        <pc:spChg chg="mod">
          <ac:chgData name="Ming, Damien K" userId="4a7ec4a7-5a0b-4328-9d08-06269f41677e" providerId="ADAL" clId="{EB52F9D5-DED1-4D45-958C-B6CEC33F3E0E}" dt="2023-12-07T11:41:49.435" v="4764" actId="1076"/>
          <ac:spMkLst>
            <pc:docMk/>
            <pc:sldMk cId="3997398922" sldId="262"/>
            <ac:spMk id="3" creationId="{3F684DFD-83FE-F6D6-0652-63E91199F19C}"/>
          </ac:spMkLst>
        </pc:spChg>
        <pc:spChg chg="add del mod">
          <ac:chgData name="Ming, Damien K" userId="4a7ec4a7-5a0b-4328-9d08-06269f41677e" providerId="ADAL" clId="{EB52F9D5-DED1-4D45-958C-B6CEC33F3E0E}" dt="2023-12-07T11:41:43.686" v="4762" actId="478"/>
          <ac:spMkLst>
            <pc:docMk/>
            <pc:sldMk cId="3997398922" sldId="262"/>
            <ac:spMk id="6" creationId="{520F6A77-31A2-F941-3D36-0848E18C456E}"/>
          </ac:spMkLst>
        </pc:spChg>
      </pc:sldChg>
      <pc:sldChg chg="addSp delSp modSp new mod">
        <pc:chgData name="Ming, Damien K" userId="4a7ec4a7-5a0b-4328-9d08-06269f41677e" providerId="ADAL" clId="{EB52F9D5-DED1-4D45-958C-B6CEC33F3E0E}" dt="2023-12-05T16:08:27.944" v="3169" actId="1076"/>
        <pc:sldMkLst>
          <pc:docMk/>
          <pc:sldMk cId="2431428724" sldId="263"/>
        </pc:sldMkLst>
        <pc:spChg chg="mod">
          <ac:chgData name="Ming, Damien K" userId="4a7ec4a7-5a0b-4328-9d08-06269f41677e" providerId="ADAL" clId="{EB52F9D5-DED1-4D45-958C-B6CEC33F3E0E}" dt="2023-12-05T16:05:45.513" v="2992" actId="20577"/>
          <ac:spMkLst>
            <pc:docMk/>
            <pc:sldMk cId="2431428724" sldId="263"/>
            <ac:spMk id="2" creationId="{366E6070-4C53-C96A-72C8-BD5819CDB105}"/>
          </ac:spMkLst>
        </pc:spChg>
        <pc:spChg chg="mod">
          <ac:chgData name="Ming, Damien K" userId="4a7ec4a7-5a0b-4328-9d08-06269f41677e" providerId="ADAL" clId="{EB52F9D5-DED1-4D45-958C-B6CEC33F3E0E}" dt="2023-12-05T16:08:24.145" v="3168" actId="20577"/>
          <ac:spMkLst>
            <pc:docMk/>
            <pc:sldMk cId="2431428724" sldId="263"/>
            <ac:spMk id="3" creationId="{AEC99DE2-FF00-57A3-C145-E350010B8EA4}"/>
          </ac:spMkLst>
        </pc:spChg>
        <pc:picChg chg="add del mod">
          <ac:chgData name="Ming, Damien K" userId="4a7ec4a7-5a0b-4328-9d08-06269f41677e" providerId="ADAL" clId="{EB52F9D5-DED1-4D45-958C-B6CEC33F3E0E}" dt="2023-12-05T15:59:58.840" v="2719" actId="478"/>
          <ac:picMkLst>
            <pc:docMk/>
            <pc:sldMk cId="2431428724" sldId="263"/>
            <ac:picMk id="7" creationId="{F4089B68-46F1-60E2-EE00-CDF7465CB9D1}"/>
          </ac:picMkLst>
        </pc:picChg>
        <pc:picChg chg="add mod">
          <ac:chgData name="Ming, Damien K" userId="4a7ec4a7-5a0b-4328-9d08-06269f41677e" providerId="ADAL" clId="{EB52F9D5-DED1-4D45-958C-B6CEC33F3E0E}" dt="2023-12-05T16:08:27.944" v="3169" actId="1076"/>
          <ac:picMkLst>
            <pc:docMk/>
            <pc:sldMk cId="2431428724" sldId="263"/>
            <ac:picMk id="9" creationId="{7C09F611-D277-6CE8-2723-7807914D5387}"/>
          </ac:picMkLst>
        </pc:picChg>
      </pc:sldChg>
      <pc:sldChg chg="addSp modSp new mod">
        <pc:chgData name="Ming, Damien K" userId="4a7ec4a7-5a0b-4328-9d08-06269f41677e" providerId="ADAL" clId="{EB52F9D5-DED1-4D45-958C-B6CEC33F3E0E}" dt="2023-12-05T16:17:53.288" v="3842" actId="1076"/>
        <pc:sldMkLst>
          <pc:docMk/>
          <pc:sldMk cId="1591899222" sldId="264"/>
        </pc:sldMkLst>
        <pc:spChg chg="mod">
          <ac:chgData name="Ming, Damien K" userId="4a7ec4a7-5a0b-4328-9d08-06269f41677e" providerId="ADAL" clId="{EB52F9D5-DED1-4D45-958C-B6CEC33F3E0E}" dt="2023-12-05T16:16:57.188" v="3762" actId="20577"/>
          <ac:spMkLst>
            <pc:docMk/>
            <pc:sldMk cId="1591899222" sldId="264"/>
            <ac:spMk id="2" creationId="{194E332B-9077-2284-E54E-02469C76BA3C}"/>
          </ac:spMkLst>
        </pc:spChg>
        <pc:spChg chg="mod">
          <ac:chgData name="Ming, Damien K" userId="4a7ec4a7-5a0b-4328-9d08-06269f41677e" providerId="ADAL" clId="{EB52F9D5-DED1-4D45-958C-B6CEC33F3E0E}" dt="2023-12-05T16:17:48.329" v="3840" actId="20577"/>
          <ac:spMkLst>
            <pc:docMk/>
            <pc:sldMk cId="1591899222" sldId="264"/>
            <ac:spMk id="3" creationId="{E8A2693B-64BE-B427-0E48-C9C0E4EFA22C}"/>
          </ac:spMkLst>
        </pc:spChg>
        <pc:spChg chg="add mod">
          <ac:chgData name="Ming, Damien K" userId="4a7ec4a7-5a0b-4328-9d08-06269f41677e" providerId="ADAL" clId="{EB52F9D5-DED1-4D45-958C-B6CEC33F3E0E}" dt="2023-12-05T16:17:53.288" v="3842" actId="1076"/>
          <ac:spMkLst>
            <pc:docMk/>
            <pc:sldMk cId="1591899222" sldId="264"/>
            <ac:spMk id="6" creationId="{5617059E-CA9E-1B96-6AA0-EE13BA07314B}"/>
          </ac:spMkLst>
        </pc:spChg>
        <pc:spChg chg="add mod">
          <ac:chgData name="Ming, Damien K" userId="4a7ec4a7-5a0b-4328-9d08-06269f41677e" providerId="ADAL" clId="{EB52F9D5-DED1-4D45-958C-B6CEC33F3E0E}" dt="2023-12-05T16:17:50.593" v="3841" actId="1076"/>
          <ac:spMkLst>
            <pc:docMk/>
            <pc:sldMk cId="1591899222" sldId="264"/>
            <ac:spMk id="7" creationId="{71903B93-09C5-7DBB-6456-A91707181FE0}"/>
          </ac:spMkLst>
        </pc:spChg>
      </pc:sldChg>
      <pc:sldChg chg="addSp modSp new mod">
        <pc:chgData name="Ming, Damien K" userId="4a7ec4a7-5a0b-4328-9d08-06269f41677e" providerId="ADAL" clId="{EB52F9D5-DED1-4D45-958C-B6CEC33F3E0E}" dt="2023-12-05T16:24:22.186" v="4149" actId="20577"/>
        <pc:sldMkLst>
          <pc:docMk/>
          <pc:sldMk cId="1971195916" sldId="265"/>
        </pc:sldMkLst>
        <pc:spChg chg="mod">
          <ac:chgData name="Ming, Damien K" userId="4a7ec4a7-5a0b-4328-9d08-06269f41677e" providerId="ADAL" clId="{EB52F9D5-DED1-4D45-958C-B6CEC33F3E0E}" dt="2023-12-05T16:09:45.585" v="3230" actId="20577"/>
          <ac:spMkLst>
            <pc:docMk/>
            <pc:sldMk cId="1971195916" sldId="265"/>
            <ac:spMk id="2" creationId="{CA60FA0D-06F5-3192-51CB-371C3831C85E}"/>
          </ac:spMkLst>
        </pc:spChg>
        <pc:spChg chg="mod">
          <ac:chgData name="Ming, Damien K" userId="4a7ec4a7-5a0b-4328-9d08-06269f41677e" providerId="ADAL" clId="{EB52F9D5-DED1-4D45-958C-B6CEC33F3E0E}" dt="2023-12-05T16:24:22.186" v="4149" actId="20577"/>
          <ac:spMkLst>
            <pc:docMk/>
            <pc:sldMk cId="1971195916" sldId="265"/>
            <ac:spMk id="3" creationId="{1E244CCE-E782-0D5F-064C-95D973B33CC9}"/>
          </ac:spMkLst>
        </pc:spChg>
        <pc:spChg chg="add mod">
          <ac:chgData name="Ming, Damien K" userId="4a7ec4a7-5a0b-4328-9d08-06269f41677e" providerId="ADAL" clId="{EB52F9D5-DED1-4D45-958C-B6CEC33F3E0E}" dt="2023-12-05T16:15:43.280" v="3657" actId="1076"/>
          <ac:spMkLst>
            <pc:docMk/>
            <pc:sldMk cId="1971195916" sldId="265"/>
            <ac:spMk id="13" creationId="{3E776B7E-0ED1-91C5-D6F2-189220A79A8C}"/>
          </ac:spMkLst>
        </pc:spChg>
        <pc:spChg chg="add mod">
          <ac:chgData name="Ming, Damien K" userId="4a7ec4a7-5a0b-4328-9d08-06269f41677e" providerId="ADAL" clId="{EB52F9D5-DED1-4D45-958C-B6CEC33F3E0E}" dt="2023-12-05T16:15:55.008" v="3670" actId="1076"/>
          <ac:spMkLst>
            <pc:docMk/>
            <pc:sldMk cId="1971195916" sldId="265"/>
            <ac:spMk id="14" creationId="{BF26F7E6-123A-4A4C-DB93-4C265CAF8910}"/>
          </ac:spMkLst>
        </pc:spChg>
        <pc:spChg chg="add mod">
          <ac:chgData name="Ming, Damien K" userId="4a7ec4a7-5a0b-4328-9d08-06269f41677e" providerId="ADAL" clId="{EB52F9D5-DED1-4D45-958C-B6CEC33F3E0E}" dt="2023-12-05T16:15:58.506" v="3675" actId="20577"/>
          <ac:spMkLst>
            <pc:docMk/>
            <pc:sldMk cId="1971195916" sldId="265"/>
            <ac:spMk id="15" creationId="{01136716-E1F5-DA17-4EC5-8BB49283137B}"/>
          </ac:spMkLst>
        </pc:spChg>
        <pc:spChg chg="add mod">
          <ac:chgData name="Ming, Damien K" userId="4a7ec4a7-5a0b-4328-9d08-06269f41677e" providerId="ADAL" clId="{EB52F9D5-DED1-4D45-958C-B6CEC33F3E0E}" dt="2023-12-05T16:16:39.104" v="3718" actId="1076"/>
          <ac:spMkLst>
            <pc:docMk/>
            <pc:sldMk cId="1971195916" sldId="265"/>
            <ac:spMk id="16" creationId="{62805BC0-279C-05D3-9190-5F843E2A5EA0}"/>
          </ac:spMkLst>
        </pc:spChg>
        <pc:spChg chg="add mod">
          <ac:chgData name="Ming, Damien K" userId="4a7ec4a7-5a0b-4328-9d08-06269f41677e" providerId="ADAL" clId="{EB52F9D5-DED1-4D45-958C-B6CEC33F3E0E}" dt="2023-12-05T16:16:36.489" v="3717" actId="1076"/>
          <ac:spMkLst>
            <pc:docMk/>
            <pc:sldMk cId="1971195916" sldId="265"/>
            <ac:spMk id="17" creationId="{97C9A1C2-B49E-F0BB-6367-81F234F830BA}"/>
          </ac:spMkLst>
        </pc:spChg>
        <pc:cxnChg chg="add mod">
          <ac:chgData name="Ming, Damien K" userId="4a7ec4a7-5a0b-4328-9d08-06269f41677e" providerId="ADAL" clId="{EB52F9D5-DED1-4D45-958C-B6CEC33F3E0E}" dt="2023-12-05T16:14:11.641" v="3357" actId="1076"/>
          <ac:cxnSpMkLst>
            <pc:docMk/>
            <pc:sldMk cId="1971195916" sldId="265"/>
            <ac:cxnSpMk id="7" creationId="{A327768D-FA48-A2F6-F945-4E047D2F093E}"/>
          </ac:cxnSpMkLst>
        </pc:cxnChg>
        <pc:cxnChg chg="add mod">
          <ac:chgData name="Ming, Damien K" userId="4a7ec4a7-5a0b-4328-9d08-06269f41677e" providerId="ADAL" clId="{EB52F9D5-DED1-4D45-958C-B6CEC33F3E0E}" dt="2023-12-05T16:16:41.955" v="3719" actId="13822"/>
          <ac:cxnSpMkLst>
            <pc:docMk/>
            <pc:sldMk cId="1971195916" sldId="265"/>
            <ac:cxnSpMk id="9" creationId="{567F6A1C-8634-C07A-AF56-FE77191FF0C4}"/>
          </ac:cxnSpMkLst>
        </pc:cxnChg>
      </pc:sldChg>
      <pc:sldChg chg="addSp delSp modSp new del mod">
        <pc:chgData name="Ming, Damien K" userId="4a7ec4a7-5a0b-4328-9d08-06269f41677e" providerId="ADAL" clId="{EB52F9D5-DED1-4D45-958C-B6CEC33F3E0E}" dt="2023-12-07T11:42:10.788" v="4765" actId="47"/>
        <pc:sldMkLst>
          <pc:docMk/>
          <pc:sldMk cId="1726568591" sldId="266"/>
        </pc:sldMkLst>
        <pc:spChg chg="del">
          <ac:chgData name="Ming, Damien K" userId="4a7ec4a7-5a0b-4328-9d08-06269f41677e" providerId="ADAL" clId="{EB52F9D5-DED1-4D45-958C-B6CEC33F3E0E}" dt="2023-12-05T16:17:13.257" v="3765" actId="478"/>
          <ac:spMkLst>
            <pc:docMk/>
            <pc:sldMk cId="1726568591" sldId="266"/>
            <ac:spMk id="2" creationId="{A8195605-A818-B089-8B12-DD870A60BAD2}"/>
          </ac:spMkLst>
        </pc:spChg>
        <pc:spChg chg="del">
          <ac:chgData name="Ming, Damien K" userId="4a7ec4a7-5a0b-4328-9d08-06269f41677e" providerId="ADAL" clId="{EB52F9D5-DED1-4D45-958C-B6CEC33F3E0E}" dt="2023-12-05T16:10:32.181" v="3232"/>
          <ac:spMkLst>
            <pc:docMk/>
            <pc:sldMk cId="1726568591" sldId="266"/>
            <ac:spMk id="3" creationId="{55ED65BE-C24E-6A2F-B803-8530A4E9260A}"/>
          </ac:spMkLst>
        </pc:spChg>
        <pc:graphicFrameChg chg="add mod modGraphic">
          <ac:chgData name="Ming, Damien K" userId="4a7ec4a7-5a0b-4328-9d08-06269f41677e" providerId="ADAL" clId="{EB52F9D5-DED1-4D45-958C-B6CEC33F3E0E}" dt="2023-12-05T16:23:46.729" v="4111" actId="1076"/>
          <ac:graphicFrameMkLst>
            <pc:docMk/>
            <pc:sldMk cId="1726568591" sldId="266"/>
            <ac:graphicFrameMk id="6" creationId="{294230A2-D9E3-0D29-8054-B5D6A48529A3}"/>
          </ac:graphicFrameMkLst>
        </pc:graphicFrameChg>
      </pc:sldChg>
      <pc:sldChg chg="addSp delSp modSp new del mod">
        <pc:chgData name="Ming, Damien K" userId="4a7ec4a7-5a0b-4328-9d08-06269f41677e" providerId="ADAL" clId="{EB52F9D5-DED1-4D45-958C-B6CEC33F3E0E}" dt="2023-12-05T16:19:59.653" v="4081" actId="47"/>
        <pc:sldMkLst>
          <pc:docMk/>
          <pc:sldMk cId="116624887" sldId="267"/>
        </pc:sldMkLst>
        <pc:spChg chg="mod">
          <ac:chgData name="Ming, Damien K" userId="4a7ec4a7-5a0b-4328-9d08-06269f41677e" providerId="ADAL" clId="{EB52F9D5-DED1-4D45-958C-B6CEC33F3E0E}" dt="2023-12-05T16:18:13.209" v="3852" actId="20577"/>
          <ac:spMkLst>
            <pc:docMk/>
            <pc:sldMk cId="116624887" sldId="267"/>
            <ac:spMk id="2" creationId="{DA5EB7DA-2C34-74FD-3C70-E3BF51C5DFFC}"/>
          </ac:spMkLst>
        </pc:spChg>
        <pc:spChg chg="del mod">
          <ac:chgData name="Ming, Damien K" userId="4a7ec4a7-5a0b-4328-9d08-06269f41677e" providerId="ADAL" clId="{EB52F9D5-DED1-4D45-958C-B6CEC33F3E0E}" dt="2023-12-05T16:19:04.207" v="4067" actId="21"/>
          <ac:spMkLst>
            <pc:docMk/>
            <pc:sldMk cId="116624887" sldId="267"/>
            <ac:spMk id="3" creationId="{3D01EEC9-C605-508E-4E4B-9CDDBCB00FD0}"/>
          </ac:spMkLst>
        </pc:spChg>
        <pc:spChg chg="add mod">
          <ac:chgData name="Ming, Damien K" userId="4a7ec4a7-5a0b-4328-9d08-06269f41677e" providerId="ADAL" clId="{EB52F9D5-DED1-4D45-958C-B6CEC33F3E0E}" dt="2023-12-05T16:19:04.207" v="4067" actId="21"/>
          <ac:spMkLst>
            <pc:docMk/>
            <pc:sldMk cId="116624887" sldId="267"/>
            <ac:spMk id="7" creationId="{0F8D9D5D-F020-35C6-4D97-55AB204A5371}"/>
          </ac:spMkLst>
        </pc:spChg>
      </pc:sldChg>
      <pc:sldChg chg="modSp add del mod modTransition">
        <pc:chgData name="Ming, Damien K" userId="4a7ec4a7-5a0b-4328-9d08-06269f41677e" providerId="ADAL" clId="{EB52F9D5-DED1-4D45-958C-B6CEC33F3E0E}" dt="2023-12-05T16:23:58.123" v="4113" actId="47"/>
        <pc:sldMkLst>
          <pc:docMk/>
          <pc:sldMk cId="1288163485" sldId="267"/>
        </pc:sldMkLst>
        <pc:graphicFrameChg chg="mod modGraphic">
          <ac:chgData name="Ming, Damien K" userId="4a7ec4a7-5a0b-4328-9d08-06269f41677e" providerId="ADAL" clId="{EB52F9D5-DED1-4D45-958C-B6CEC33F3E0E}" dt="2023-12-05T16:20:48.065" v="4095" actId="1076"/>
          <ac:graphicFrameMkLst>
            <pc:docMk/>
            <pc:sldMk cId="1288163485" sldId="267"/>
            <ac:graphicFrameMk id="6" creationId="{294230A2-D9E3-0D29-8054-B5D6A48529A3}"/>
          </ac:graphicFrameMkLst>
        </pc:graphicFrameChg>
      </pc:sldChg>
      <pc:sldChg chg="addSp delSp modSp new mod">
        <pc:chgData name="Ming, Damien K" userId="4a7ec4a7-5a0b-4328-9d08-06269f41677e" providerId="ADAL" clId="{EB52F9D5-DED1-4D45-958C-B6CEC33F3E0E}" dt="2023-12-05T16:25:57.234" v="4196"/>
        <pc:sldMkLst>
          <pc:docMk/>
          <pc:sldMk cId="2781181160" sldId="267"/>
        </pc:sldMkLst>
        <pc:grpChg chg="add del mod">
          <ac:chgData name="Ming, Damien K" userId="4a7ec4a7-5a0b-4328-9d08-06269f41677e" providerId="ADAL" clId="{EB52F9D5-DED1-4D45-958C-B6CEC33F3E0E}" dt="2023-12-05T16:24:41.810" v="4154" actId="478"/>
          <ac:grpSpMkLst>
            <pc:docMk/>
            <pc:sldMk cId="2781181160" sldId="267"/>
            <ac:grpSpMk id="6" creationId="{BFC934F6-DCA3-C777-ECF0-E4662D875BA3}"/>
          </ac:grpSpMkLst>
        </pc:grpChg>
        <pc:picChg chg="add mod">
          <ac:chgData name="Ming, Damien K" userId="4a7ec4a7-5a0b-4328-9d08-06269f41677e" providerId="ADAL" clId="{EB52F9D5-DED1-4D45-958C-B6CEC33F3E0E}" dt="2023-12-05T16:24:30.492" v="4151"/>
          <ac:picMkLst>
            <pc:docMk/>
            <pc:sldMk cId="2781181160" sldId="267"/>
            <ac:picMk id="7" creationId="{F1EF04AC-72F1-1949-9731-586672D48CDC}"/>
          </ac:picMkLst>
        </pc:picChg>
        <pc:picChg chg="add mod">
          <ac:chgData name="Ming, Damien K" userId="4a7ec4a7-5a0b-4328-9d08-06269f41677e" providerId="ADAL" clId="{EB52F9D5-DED1-4D45-958C-B6CEC33F3E0E}" dt="2023-12-05T16:24:30.492" v="4151"/>
          <ac:picMkLst>
            <pc:docMk/>
            <pc:sldMk cId="2781181160" sldId="267"/>
            <ac:picMk id="8" creationId="{6E1BB60B-4BC5-9AD1-B52A-A8C60AA35BFE}"/>
          </ac:picMkLst>
        </pc:picChg>
        <pc:picChg chg="add mod">
          <ac:chgData name="Ming, Damien K" userId="4a7ec4a7-5a0b-4328-9d08-06269f41677e" providerId="ADAL" clId="{EB52F9D5-DED1-4D45-958C-B6CEC33F3E0E}" dt="2023-12-05T16:24:30.492" v="4151"/>
          <ac:picMkLst>
            <pc:docMk/>
            <pc:sldMk cId="2781181160" sldId="267"/>
            <ac:picMk id="9" creationId="{667026A6-A3F7-F74B-76FA-E0343E984618}"/>
          </ac:picMkLst>
        </pc:picChg>
        <pc:picChg chg="add mod">
          <ac:chgData name="Ming, Damien K" userId="4a7ec4a7-5a0b-4328-9d08-06269f41677e" providerId="ADAL" clId="{EB52F9D5-DED1-4D45-958C-B6CEC33F3E0E}" dt="2023-12-05T16:24:30.492" v="4151"/>
          <ac:picMkLst>
            <pc:docMk/>
            <pc:sldMk cId="2781181160" sldId="267"/>
            <ac:picMk id="10" creationId="{E7ADF721-06B2-9DD5-CCDC-AD781314707F}"/>
          </ac:picMkLst>
        </pc:picChg>
        <pc:picChg chg="add mod modCrop">
          <ac:chgData name="Ming, Damien K" userId="4a7ec4a7-5a0b-4328-9d08-06269f41677e" providerId="ADAL" clId="{EB52F9D5-DED1-4D45-958C-B6CEC33F3E0E}" dt="2023-12-05T16:25:57.234" v="4196"/>
          <ac:picMkLst>
            <pc:docMk/>
            <pc:sldMk cId="2781181160" sldId="267"/>
            <ac:picMk id="11" creationId="{6E1BB60B-4BC5-9AD1-B52A-A8C60AA35BFE}"/>
          </ac:picMkLst>
        </pc:picChg>
        <pc:picChg chg="add mod">
          <ac:chgData name="Ming, Damien K" userId="4a7ec4a7-5a0b-4328-9d08-06269f41677e" providerId="ADAL" clId="{EB52F9D5-DED1-4D45-958C-B6CEC33F3E0E}" dt="2023-12-05T16:25:00.585" v="4164" actId="1076"/>
          <ac:picMkLst>
            <pc:docMk/>
            <pc:sldMk cId="2781181160" sldId="267"/>
            <ac:picMk id="12" creationId="{F1EF04AC-72F1-1949-9731-586672D48CDC}"/>
          </ac:picMkLst>
        </pc:picChg>
      </pc:sldChg>
      <pc:sldChg chg="addSp delSp modSp new mod">
        <pc:chgData name="Ming, Damien K" userId="4a7ec4a7-5a0b-4328-9d08-06269f41677e" providerId="ADAL" clId="{EB52F9D5-DED1-4D45-958C-B6CEC33F3E0E}" dt="2023-12-07T11:46:07.775" v="5010" actId="1076"/>
        <pc:sldMkLst>
          <pc:docMk/>
          <pc:sldMk cId="541781082" sldId="268"/>
        </pc:sldMkLst>
        <pc:spChg chg="mod">
          <ac:chgData name="Ming, Damien K" userId="4a7ec4a7-5a0b-4328-9d08-06269f41677e" providerId="ADAL" clId="{EB52F9D5-DED1-4D45-958C-B6CEC33F3E0E}" dt="2023-12-07T11:42:27.047" v="4806" actId="20577"/>
          <ac:spMkLst>
            <pc:docMk/>
            <pc:sldMk cId="541781082" sldId="268"/>
            <ac:spMk id="2" creationId="{3665962B-989D-466B-8C8B-81F4DB16AC77}"/>
          </ac:spMkLst>
        </pc:spChg>
        <pc:spChg chg="del">
          <ac:chgData name="Ming, Damien K" userId="4a7ec4a7-5a0b-4328-9d08-06269f41677e" providerId="ADAL" clId="{EB52F9D5-DED1-4D45-958C-B6CEC33F3E0E}" dt="2023-12-07T11:46:05.053" v="5009" actId="478"/>
          <ac:spMkLst>
            <pc:docMk/>
            <pc:sldMk cId="541781082" sldId="268"/>
            <ac:spMk id="3" creationId="{F7FB2137-BCBC-7ADD-CC58-DABC3B2E99E9}"/>
          </ac:spMkLst>
        </pc:spChg>
        <pc:picChg chg="add mod">
          <ac:chgData name="Ming, Damien K" userId="4a7ec4a7-5a0b-4328-9d08-06269f41677e" providerId="ADAL" clId="{EB52F9D5-DED1-4D45-958C-B6CEC33F3E0E}" dt="2023-12-07T11:46:07.775" v="5010" actId="1076"/>
          <ac:picMkLst>
            <pc:docMk/>
            <pc:sldMk cId="541781082" sldId="268"/>
            <ac:picMk id="6" creationId="{A493F313-2247-9B65-FBDB-37524856D39D}"/>
          </ac:picMkLst>
        </pc:picChg>
      </pc:sldChg>
      <pc:sldChg chg="addSp modSp add del modTransition">
        <pc:chgData name="Ming, Damien K" userId="4a7ec4a7-5a0b-4328-9d08-06269f41677e" providerId="ADAL" clId="{EB52F9D5-DED1-4D45-958C-B6CEC33F3E0E}" dt="2023-12-05T16:23:56.642" v="4112" actId="47"/>
        <pc:sldMkLst>
          <pc:docMk/>
          <pc:sldMk cId="2446508624" sldId="268"/>
        </pc:sldMkLst>
        <pc:graphicFrameChg chg="add mod">
          <ac:chgData name="Ming, Damien K" userId="4a7ec4a7-5a0b-4328-9d08-06269f41677e" providerId="ADAL" clId="{EB52F9D5-DED1-4D45-958C-B6CEC33F3E0E}" dt="2023-12-05T16:21:08.771" v="4098"/>
          <ac:graphicFrameMkLst>
            <pc:docMk/>
            <pc:sldMk cId="2446508624" sldId="268"/>
            <ac:graphicFrameMk id="2" creationId="{1BF822C3-73EA-9712-9C9D-0A078956E25B}"/>
          </ac:graphicFrameMkLst>
        </pc:graphicFrameChg>
      </pc:sldChg>
      <pc:sldChg chg="modSp new mod">
        <pc:chgData name="Ming, Damien K" userId="4a7ec4a7-5a0b-4328-9d08-06269f41677e" providerId="ADAL" clId="{EB52F9D5-DED1-4D45-958C-B6CEC33F3E0E}" dt="2023-12-07T11:39:43.985" v="4695" actId="20577"/>
        <pc:sldMkLst>
          <pc:docMk/>
          <pc:sldMk cId="3473221504" sldId="269"/>
        </pc:sldMkLst>
        <pc:spChg chg="mod">
          <ac:chgData name="Ming, Damien K" userId="4a7ec4a7-5a0b-4328-9d08-06269f41677e" providerId="ADAL" clId="{EB52F9D5-DED1-4D45-958C-B6CEC33F3E0E}" dt="2023-12-07T11:39:36.869" v="4667" actId="20577"/>
          <ac:spMkLst>
            <pc:docMk/>
            <pc:sldMk cId="3473221504" sldId="269"/>
            <ac:spMk id="2" creationId="{759C3E48-8B58-55A8-54C5-FA6277E91AB7}"/>
          </ac:spMkLst>
        </pc:spChg>
        <pc:spChg chg="mod">
          <ac:chgData name="Ming, Damien K" userId="4a7ec4a7-5a0b-4328-9d08-06269f41677e" providerId="ADAL" clId="{EB52F9D5-DED1-4D45-958C-B6CEC33F3E0E}" dt="2023-12-07T11:39:43.985" v="4695" actId="20577"/>
          <ac:spMkLst>
            <pc:docMk/>
            <pc:sldMk cId="3473221504" sldId="269"/>
            <ac:spMk id="3" creationId="{0DE5A969-5080-A68A-0B9E-FE6F4E45DE23}"/>
          </ac:spMkLst>
        </pc:spChg>
      </pc:sldChg>
      <pc:sldChg chg="modSp new mod">
        <pc:chgData name="Ming, Damien K" userId="4a7ec4a7-5a0b-4328-9d08-06269f41677e" providerId="ADAL" clId="{EB52F9D5-DED1-4D45-958C-B6CEC33F3E0E}" dt="2023-12-07T11:48:52.421" v="5186" actId="20577"/>
        <pc:sldMkLst>
          <pc:docMk/>
          <pc:sldMk cId="4032321013" sldId="270"/>
        </pc:sldMkLst>
        <pc:spChg chg="mod">
          <ac:chgData name="Ming, Damien K" userId="4a7ec4a7-5a0b-4328-9d08-06269f41677e" providerId="ADAL" clId="{EB52F9D5-DED1-4D45-958C-B6CEC33F3E0E}" dt="2023-12-07T11:44:36.107" v="4855" actId="20577"/>
          <ac:spMkLst>
            <pc:docMk/>
            <pc:sldMk cId="4032321013" sldId="270"/>
            <ac:spMk id="2" creationId="{2B1B3E7B-D9F8-A9D0-7FEC-251520C21C7C}"/>
          </ac:spMkLst>
        </pc:spChg>
        <pc:spChg chg="mod">
          <ac:chgData name="Ming, Damien K" userId="4a7ec4a7-5a0b-4328-9d08-06269f41677e" providerId="ADAL" clId="{EB52F9D5-DED1-4D45-958C-B6CEC33F3E0E}" dt="2023-12-07T11:48:52.421" v="5186" actId="20577"/>
          <ac:spMkLst>
            <pc:docMk/>
            <pc:sldMk cId="4032321013" sldId="270"/>
            <ac:spMk id="3" creationId="{772D2008-7C26-56ED-E23D-8E40D87D47D0}"/>
          </ac:spMkLst>
        </pc:spChg>
      </pc:sldChg>
      <pc:sldChg chg="modSp new mod">
        <pc:chgData name="Ming, Damien K" userId="4a7ec4a7-5a0b-4328-9d08-06269f41677e" providerId="ADAL" clId="{EB52F9D5-DED1-4D45-958C-B6CEC33F3E0E}" dt="2023-12-07T11:59:50.598" v="6642" actId="5793"/>
        <pc:sldMkLst>
          <pc:docMk/>
          <pc:sldMk cId="3358588915" sldId="271"/>
        </pc:sldMkLst>
        <pc:spChg chg="mod">
          <ac:chgData name="Ming, Damien K" userId="4a7ec4a7-5a0b-4328-9d08-06269f41677e" providerId="ADAL" clId="{EB52F9D5-DED1-4D45-958C-B6CEC33F3E0E}" dt="2023-12-07T11:50:04.639" v="5351" actId="20577"/>
          <ac:spMkLst>
            <pc:docMk/>
            <pc:sldMk cId="3358588915" sldId="271"/>
            <ac:spMk id="2" creationId="{823A79B0-EC3B-B72D-93C1-A98622A44552}"/>
          </ac:spMkLst>
        </pc:spChg>
        <pc:spChg chg="mod">
          <ac:chgData name="Ming, Damien K" userId="4a7ec4a7-5a0b-4328-9d08-06269f41677e" providerId="ADAL" clId="{EB52F9D5-DED1-4D45-958C-B6CEC33F3E0E}" dt="2023-12-07T11:59:50.598" v="6642" actId="5793"/>
          <ac:spMkLst>
            <pc:docMk/>
            <pc:sldMk cId="3358588915" sldId="271"/>
            <ac:spMk id="3" creationId="{7886ABAD-EE50-1CFB-F55C-87A0875B6ADB}"/>
          </ac:spMkLst>
        </pc:spChg>
      </pc:sldChg>
      <pc:sldChg chg="addSp modSp new mod">
        <pc:chgData name="Ming, Damien K" userId="4a7ec4a7-5a0b-4328-9d08-06269f41677e" providerId="ADAL" clId="{EB52F9D5-DED1-4D45-958C-B6CEC33F3E0E}" dt="2023-12-07T11:54:28.923" v="5989" actId="20577"/>
        <pc:sldMkLst>
          <pc:docMk/>
          <pc:sldMk cId="3360492546" sldId="272"/>
        </pc:sldMkLst>
        <pc:spChg chg="mod">
          <ac:chgData name="Ming, Damien K" userId="4a7ec4a7-5a0b-4328-9d08-06269f41677e" providerId="ADAL" clId="{EB52F9D5-DED1-4D45-958C-B6CEC33F3E0E}" dt="2023-12-07T11:52:34.142" v="5783" actId="20577"/>
          <ac:spMkLst>
            <pc:docMk/>
            <pc:sldMk cId="3360492546" sldId="272"/>
            <ac:spMk id="2" creationId="{D11CA508-568D-0C8B-38B9-5922DE64535A}"/>
          </ac:spMkLst>
        </pc:spChg>
        <pc:spChg chg="mod">
          <ac:chgData name="Ming, Damien K" userId="4a7ec4a7-5a0b-4328-9d08-06269f41677e" providerId="ADAL" clId="{EB52F9D5-DED1-4D45-958C-B6CEC33F3E0E}" dt="2023-12-07T11:54:28.923" v="5989" actId="20577"/>
          <ac:spMkLst>
            <pc:docMk/>
            <pc:sldMk cId="3360492546" sldId="272"/>
            <ac:spMk id="3" creationId="{2352DBDD-E34C-D300-6D1B-E072E2160F7F}"/>
          </ac:spMkLst>
        </pc:spChg>
        <pc:picChg chg="add mod">
          <ac:chgData name="Ming, Damien K" userId="4a7ec4a7-5a0b-4328-9d08-06269f41677e" providerId="ADAL" clId="{EB52F9D5-DED1-4D45-958C-B6CEC33F3E0E}" dt="2023-12-07T11:53:53.196" v="5795" actId="1076"/>
          <ac:picMkLst>
            <pc:docMk/>
            <pc:sldMk cId="3360492546" sldId="272"/>
            <ac:picMk id="6" creationId="{4BD53CAF-5859-D3BF-8E08-827BF998E6A2}"/>
          </ac:picMkLst>
        </pc:picChg>
        <pc:picChg chg="add mod">
          <ac:chgData name="Ming, Damien K" userId="4a7ec4a7-5a0b-4328-9d08-06269f41677e" providerId="ADAL" clId="{EB52F9D5-DED1-4D45-958C-B6CEC33F3E0E}" dt="2023-12-07T11:53:55.260" v="5796" actId="1076"/>
          <ac:picMkLst>
            <pc:docMk/>
            <pc:sldMk cId="3360492546" sldId="272"/>
            <ac:picMk id="7" creationId="{0DE7466C-AAB4-5E66-A665-5E6E4649D002}"/>
          </ac:picMkLst>
        </pc:picChg>
      </pc:sldChg>
      <pc:sldChg chg="addSp modSp new mod">
        <pc:chgData name="Ming, Damien K" userId="4a7ec4a7-5a0b-4328-9d08-06269f41677e" providerId="ADAL" clId="{EB52F9D5-DED1-4D45-958C-B6CEC33F3E0E}" dt="2023-12-07T11:55:54.566" v="6184" actId="1076"/>
        <pc:sldMkLst>
          <pc:docMk/>
          <pc:sldMk cId="490652000" sldId="273"/>
        </pc:sldMkLst>
        <pc:spChg chg="mod">
          <ac:chgData name="Ming, Damien K" userId="4a7ec4a7-5a0b-4328-9d08-06269f41677e" providerId="ADAL" clId="{EB52F9D5-DED1-4D45-958C-B6CEC33F3E0E}" dt="2023-12-07T11:55:30.091" v="6181" actId="20577"/>
          <ac:spMkLst>
            <pc:docMk/>
            <pc:sldMk cId="490652000" sldId="273"/>
            <ac:spMk id="2" creationId="{0E3529A4-172D-5CF9-0106-03FADD1C6EA0}"/>
          </ac:spMkLst>
        </pc:spChg>
        <pc:spChg chg="mod">
          <ac:chgData name="Ming, Damien K" userId="4a7ec4a7-5a0b-4328-9d08-06269f41677e" providerId="ADAL" clId="{EB52F9D5-DED1-4D45-958C-B6CEC33F3E0E}" dt="2023-12-07T11:55:54.566" v="6184" actId="1076"/>
          <ac:spMkLst>
            <pc:docMk/>
            <pc:sldMk cId="490652000" sldId="273"/>
            <ac:spMk id="3" creationId="{6AE5EA20-80CD-1411-D7A7-4FF645C55250}"/>
          </ac:spMkLst>
        </pc:spChg>
        <pc:picChg chg="add mod">
          <ac:chgData name="Ming, Damien K" userId="4a7ec4a7-5a0b-4328-9d08-06269f41677e" providerId="ADAL" clId="{EB52F9D5-DED1-4D45-958C-B6CEC33F3E0E}" dt="2023-12-07T11:54:55.803" v="6038" actId="1076"/>
          <ac:picMkLst>
            <pc:docMk/>
            <pc:sldMk cId="490652000" sldId="273"/>
            <ac:picMk id="6" creationId="{43C96436-E1EF-5C9E-8D92-9A7D62EB94A9}"/>
          </ac:picMkLst>
        </pc:picChg>
      </pc:sldChg>
      <pc:sldChg chg="new del">
        <pc:chgData name="Ming, Damien K" userId="4a7ec4a7-5a0b-4328-9d08-06269f41677e" providerId="ADAL" clId="{EB52F9D5-DED1-4D45-958C-B6CEC33F3E0E}" dt="2023-12-07T11:56:22.702" v="6284" actId="47"/>
        <pc:sldMkLst>
          <pc:docMk/>
          <pc:sldMk cId="1841175980" sldId="274"/>
        </pc:sldMkLst>
      </pc:sldChg>
      <pc:sldChg chg="modSp add mod">
        <pc:chgData name="Ming, Damien K" userId="4a7ec4a7-5a0b-4328-9d08-06269f41677e" providerId="ADAL" clId="{EB52F9D5-DED1-4D45-958C-B6CEC33F3E0E}" dt="2023-12-07T12:03:49.321" v="7069" actId="1076"/>
        <pc:sldMkLst>
          <pc:docMk/>
          <pc:sldMk cId="1945551927" sldId="275"/>
        </pc:sldMkLst>
        <pc:spChg chg="mod">
          <ac:chgData name="Ming, Damien K" userId="4a7ec4a7-5a0b-4328-9d08-06269f41677e" providerId="ADAL" clId="{EB52F9D5-DED1-4D45-958C-B6CEC33F3E0E}" dt="2023-12-07T12:03:49.321" v="7069" actId="1076"/>
          <ac:spMkLst>
            <pc:docMk/>
            <pc:sldMk cId="1945551927" sldId="275"/>
            <ac:spMk id="3" creationId="{3F684DFD-83FE-F6D6-0652-63E91199F19C}"/>
          </ac:spMkLst>
        </pc:spChg>
      </pc:sldChg>
      <pc:sldChg chg="addSp delSp modSp new mod modAnim">
        <pc:chgData name="Ming, Damien K" userId="4a7ec4a7-5a0b-4328-9d08-06269f41677e" providerId="ADAL" clId="{EB52F9D5-DED1-4D45-958C-B6CEC33F3E0E}" dt="2023-12-07T12:09:38.847" v="7354" actId="1076"/>
        <pc:sldMkLst>
          <pc:docMk/>
          <pc:sldMk cId="1634437735" sldId="276"/>
        </pc:sldMkLst>
        <pc:spChg chg="mod">
          <ac:chgData name="Ming, Damien K" userId="4a7ec4a7-5a0b-4328-9d08-06269f41677e" providerId="ADAL" clId="{EB52F9D5-DED1-4D45-958C-B6CEC33F3E0E}" dt="2023-12-07T12:03:01.424" v="6936" actId="20577"/>
          <ac:spMkLst>
            <pc:docMk/>
            <pc:sldMk cId="1634437735" sldId="276"/>
            <ac:spMk id="2" creationId="{04882DAE-A007-9B1C-5A6C-DDA401E4BC54}"/>
          </ac:spMkLst>
        </pc:spChg>
        <pc:spChg chg="del">
          <ac:chgData name="Ming, Damien K" userId="4a7ec4a7-5a0b-4328-9d08-06269f41677e" providerId="ADAL" clId="{EB52F9D5-DED1-4D45-958C-B6CEC33F3E0E}" dt="2023-12-07T11:58:03.110" v="6379"/>
          <ac:spMkLst>
            <pc:docMk/>
            <pc:sldMk cId="1634437735" sldId="276"/>
            <ac:spMk id="3" creationId="{9E2BA159-597A-94CD-80F5-190D62A61798}"/>
          </ac:spMkLst>
        </pc:spChg>
        <pc:spChg chg="add del">
          <ac:chgData name="Ming, Damien K" userId="4a7ec4a7-5a0b-4328-9d08-06269f41677e" providerId="ADAL" clId="{EB52F9D5-DED1-4D45-958C-B6CEC33F3E0E}" dt="2023-12-07T11:57:22.293" v="6378" actId="22"/>
          <ac:spMkLst>
            <pc:docMk/>
            <pc:sldMk cId="1634437735" sldId="276"/>
            <ac:spMk id="7" creationId="{2B21CCF6-B1F0-1257-71DC-6A4411676055}"/>
          </ac:spMkLst>
        </pc:spChg>
        <pc:spChg chg="add mod">
          <ac:chgData name="Ming, Damien K" userId="4a7ec4a7-5a0b-4328-9d08-06269f41677e" providerId="ADAL" clId="{EB52F9D5-DED1-4D45-958C-B6CEC33F3E0E}" dt="2023-12-07T12:03:37.050" v="7067" actId="1076"/>
          <ac:spMkLst>
            <pc:docMk/>
            <pc:sldMk cId="1634437735" sldId="276"/>
            <ac:spMk id="11" creationId="{25C5D3B6-A6FA-149A-78B3-AC6E3BB1C3D9}"/>
          </ac:spMkLst>
        </pc:spChg>
        <pc:spChg chg="add mod">
          <ac:chgData name="Ming, Damien K" userId="4a7ec4a7-5a0b-4328-9d08-06269f41677e" providerId="ADAL" clId="{EB52F9D5-DED1-4D45-958C-B6CEC33F3E0E}" dt="2023-12-07T12:04:23.067" v="7073" actId="1582"/>
          <ac:spMkLst>
            <pc:docMk/>
            <pc:sldMk cId="1634437735" sldId="276"/>
            <ac:spMk id="12" creationId="{B3E710B3-6F12-3A42-5A9D-FDDF98A3972C}"/>
          </ac:spMkLst>
        </pc:spChg>
        <pc:spChg chg="add mod">
          <ac:chgData name="Ming, Damien K" userId="4a7ec4a7-5a0b-4328-9d08-06269f41677e" providerId="ADAL" clId="{EB52F9D5-DED1-4D45-958C-B6CEC33F3E0E}" dt="2023-12-07T12:09:38.847" v="7354" actId="1076"/>
          <ac:spMkLst>
            <pc:docMk/>
            <pc:sldMk cId="1634437735" sldId="276"/>
            <ac:spMk id="13" creationId="{09E6FB00-D121-3EA1-1C4E-199B6A193C00}"/>
          </ac:spMkLst>
        </pc:spChg>
        <pc:picChg chg="add mod modCrop">
          <ac:chgData name="Ming, Damien K" userId="4a7ec4a7-5a0b-4328-9d08-06269f41677e" providerId="ADAL" clId="{EB52F9D5-DED1-4D45-958C-B6CEC33F3E0E}" dt="2023-12-07T12:07:15.483" v="7295" actId="1076"/>
          <ac:picMkLst>
            <pc:docMk/>
            <pc:sldMk cId="1634437735" sldId="276"/>
            <ac:picMk id="9" creationId="{EC8B29BB-7A6A-B66A-8FE1-7800511D55BB}"/>
          </ac:picMkLst>
        </pc:picChg>
        <pc:picChg chg="add mod">
          <ac:chgData name="Ming, Damien K" userId="4a7ec4a7-5a0b-4328-9d08-06269f41677e" providerId="ADAL" clId="{EB52F9D5-DED1-4D45-958C-B6CEC33F3E0E}" dt="2023-12-07T12:02:05.531" v="6760" actId="1076"/>
          <ac:picMkLst>
            <pc:docMk/>
            <pc:sldMk cId="1634437735" sldId="276"/>
            <ac:picMk id="10" creationId="{8CAE1CAC-C6DF-AD3D-FCF5-D11F62309281}"/>
          </ac:picMkLst>
        </pc:picChg>
        <pc:cxnChg chg="add mod">
          <ac:chgData name="Ming, Damien K" userId="4a7ec4a7-5a0b-4328-9d08-06269f41677e" providerId="ADAL" clId="{EB52F9D5-DED1-4D45-958C-B6CEC33F3E0E}" dt="2023-12-07T12:09:24.758" v="7346" actId="14100"/>
          <ac:cxnSpMkLst>
            <pc:docMk/>
            <pc:sldMk cId="1634437735" sldId="276"/>
            <ac:cxnSpMk id="15" creationId="{E14AC59D-AC2D-7C61-9581-C4F3AED79109}"/>
          </ac:cxnSpMkLst>
        </pc:cxnChg>
        <pc:cxnChg chg="add">
          <ac:chgData name="Ming, Damien K" userId="4a7ec4a7-5a0b-4328-9d08-06269f41677e" providerId="ADAL" clId="{EB52F9D5-DED1-4D45-958C-B6CEC33F3E0E}" dt="2023-12-07T12:07:57.910" v="7331" actId="11529"/>
          <ac:cxnSpMkLst>
            <pc:docMk/>
            <pc:sldMk cId="1634437735" sldId="276"/>
            <ac:cxnSpMk id="18" creationId="{D2843081-A121-C1DA-1B17-3B3E109E2A54}"/>
          </ac:cxnSpMkLst>
        </pc:cxnChg>
        <pc:cxnChg chg="add mod">
          <ac:chgData name="Ming, Damien K" userId="4a7ec4a7-5a0b-4328-9d08-06269f41677e" providerId="ADAL" clId="{EB52F9D5-DED1-4D45-958C-B6CEC33F3E0E}" dt="2023-12-07T12:09:10.472" v="7342" actId="1076"/>
          <ac:cxnSpMkLst>
            <pc:docMk/>
            <pc:sldMk cId="1634437735" sldId="276"/>
            <ac:cxnSpMk id="19" creationId="{573A6A0F-9CA1-6808-D923-CD0692409D60}"/>
          </ac:cxnSpMkLst>
        </pc:cxnChg>
        <pc:cxnChg chg="add del mod">
          <ac:chgData name="Ming, Damien K" userId="4a7ec4a7-5a0b-4328-9d08-06269f41677e" providerId="ADAL" clId="{EB52F9D5-DED1-4D45-958C-B6CEC33F3E0E}" dt="2023-12-07T12:08:38.089" v="7339" actId="21"/>
          <ac:cxnSpMkLst>
            <pc:docMk/>
            <pc:sldMk cId="1634437735" sldId="276"/>
            <ac:cxnSpMk id="20" creationId="{BE985E6D-3FAF-7746-13EC-C68F80E88C01}"/>
          </ac:cxnSpMkLst>
        </pc:cxnChg>
        <pc:cxnChg chg="add mod">
          <ac:chgData name="Ming, Damien K" userId="4a7ec4a7-5a0b-4328-9d08-06269f41677e" providerId="ADAL" clId="{EB52F9D5-DED1-4D45-958C-B6CEC33F3E0E}" dt="2023-12-07T12:09:07.536" v="7341" actId="1076"/>
          <ac:cxnSpMkLst>
            <pc:docMk/>
            <pc:sldMk cId="1634437735" sldId="276"/>
            <ac:cxnSpMk id="22" creationId="{B138E131-22BD-6954-F1EA-5C8B320A372B}"/>
          </ac:cxnSpMkLst>
        </pc:cxnChg>
        <pc:cxnChg chg="add mod">
          <ac:chgData name="Ming, Damien K" userId="4a7ec4a7-5a0b-4328-9d08-06269f41677e" providerId="ADAL" clId="{EB52F9D5-DED1-4D45-958C-B6CEC33F3E0E}" dt="2023-12-07T12:09:19.317" v="7345" actId="1076"/>
          <ac:cxnSpMkLst>
            <pc:docMk/>
            <pc:sldMk cId="1634437735" sldId="276"/>
            <ac:cxnSpMk id="23" creationId="{005ED790-91EB-2216-02EC-65FC5F30C41A}"/>
          </ac:cxnSpMkLst>
        </pc:cxnChg>
      </pc:sldChg>
      <pc:sldChg chg="modSp new mod">
        <pc:chgData name="Ming, Damien K" userId="4a7ec4a7-5a0b-4328-9d08-06269f41677e" providerId="ADAL" clId="{EB52F9D5-DED1-4D45-958C-B6CEC33F3E0E}" dt="2023-12-07T12:03:44.037" v="7068" actId="404"/>
        <pc:sldMkLst>
          <pc:docMk/>
          <pc:sldMk cId="1209061140" sldId="277"/>
        </pc:sldMkLst>
        <pc:spChg chg="mod">
          <ac:chgData name="Ming, Damien K" userId="4a7ec4a7-5a0b-4328-9d08-06269f41677e" providerId="ADAL" clId="{EB52F9D5-DED1-4D45-958C-B6CEC33F3E0E}" dt="2023-12-07T11:58:30.546" v="6389" actId="20577"/>
          <ac:spMkLst>
            <pc:docMk/>
            <pc:sldMk cId="1209061140" sldId="277"/>
            <ac:spMk id="2" creationId="{F1DFF043-D8ED-7F4D-1098-DACBDD9E9BFD}"/>
          </ac:spMkLst>
        </pc:spChg>
        <pc:spChg chg="mod">
          <ac:chgData name="Ming, Damien K" userId="4a7ec4a7-5a0b-4328-9d08-06269f41677e" providerId="ADAL" clId="{EB52F9D5-DED1-4D45-958C-B6CEC33F3E0E}" dt="2023-12-07T12:03:44.037" v="7068" actId="404"/>
          <ac:spMkLst>
            <pc:docMk/>
            <pc:sldMk cId="1209061140" sldId="277"/>
            <ac:spMk id="3" creationId="{FF7601E7-35A9-A13D-E762-062864160328}"/>
          </ac:spMkLst>
        </pc:spChg>
      </pc:sldChg>
      <pc:sldChg chg="addSp modSp new mod">
        <pc:chgData name="Ming, Damien K" userId="4a7ec4a7-5a0b-4328-9d08-06269f41677e" providerId="ADAL" clId="{EB52F9D5-DED1-4D45-958C-B6CEC33F3E0E}" dt="2023-12-07T12:10:04.768" v="7355" actId="1076"/>
        <pc:sldMkLst>
          <pc:docMk/>
          <pc:sldMk cId="4275572163" sldId="278"/>
        </pc:sldMkLst>
        <pc:spChg chg="mod">
          <ac:chgData name="Ming, Damien K" userId="4a7ec4a7-5a0b-4328-9d08-06269f41677e" providerId="ADAL" clId="{EB52F9D5-DED1-4D45-958C-B6CEC33F3E0E}" dt="2023-12-07T12:04:54.438" v="7105" actId="20577"/>
          <ac:spMkLst>
            <pc:docMk/>
            <pc:sldMk cId="4275572163" sldId="278"/>
            <ac:spMk id="2" creationId="{663ACF63-FDA3-CA11-7A6E-AA5D364D821D}"/>
          </ac:spMkLst>
        </pc:spChg>
        <pc:spChg chg="mod">
          <ac:chgData name="Ming, Damien K" userId="4a7ec4a7-5a0b-4328-9d08-06269f41677e" providerId="ADAL" clId="{EB52F9D5-DED1-4D45-958C-B6CEC33F3E0E}" dt="2023-12-07T12:10:04.768" v="7355" actId="1076"/>
          <ac:spMkLst>
            <pc:docMk/>
            <pc:sldMk cId="4275572163" sldId="278"/>
            <ac:spMk id="3" creationId="{C2669D02-989D-61CE-3815-943B1FB414B3}"/>
          </ac:spMkLst>
        </pc:spChg>
        <pc:picChg chg="add mod">
          <ac:chgData name="Ming, Damien K" userId="4a7ec4a7-5a0b-4328-9d08-06269f41677e" providerId="ADAL" clId="{EB52F9D5-DED1-4D45-958C-B6CEC33F3E0E}" dt="2023-12-07T12:05:45.340" v="7111" actId="14100"/>
          <ac:picMkLst>
            <pc:docMk/>
            <pc:sldMk cId="4275572163" sldId="278"/>
            <ac:picMk id="7" creationId="{AB6823D8-4BC4-6625-5B21-2DCDA0AF069B}"/>
          </ac:picMkLst>
        </pc:picChg>
      </pc:sldChg>
      <pc:sldChg chg="modSp new mod">
        <pc:chgData name="Ming, Damien K" userId="4a7ec4a7-5a0b-4328-9d08-06269f41677e" providerId="ADAL" clId="{EB52F9D5-DED1-4D45-958C-B6CEC33F3E0E}" dt="2023-12-07T12:12:57.508" v="7886" actId="20577"/>
        <pc:sldMkLst>
          <pc:docMk/>
          <pc:sldMk cId="831441021" sldId="279"/>
        </pc:sldMkLst>
        <pc:spChg chg="mod">
          <ac:chgData name="Ming, Damien K" userId="4a7ec4a7-5a0b-4328-9d08-06269f41677e" providerId="ADAL" clId="{EB52F9D5-DED1-4D45-958C-B6CEC33F3E0E}" dt="2023-12-07T12:10:27.751" v="7368" actId="20577"/>
          <ac:spMkLst>
            <pc:docMk/>
            <pc:sldMk cId="831441021" sldId="279"/>
            <ac:spMk id="2" creationId="{D4E4C299-68C4-F95F-1633-50802B9B0C90}"/>
          </ac:spMkLst>
        </pc:spChg>
        <pc:spChg chg="mod">
          <ac:chgData name="Ming, Damien K" userId="4a7ec4a7-5a0b-4328-9d08-06269f41677e" providerId="ADAL" clId="{EB52F9D5-DED1-4D45-958C-B6CEC33F3E0E}" dt="2023-12-07T12:12:57.508" v="7886" actId="20577"/>
          <ac:spMkLst>
            <pc:docMk/>
            <pc:sldMk cId="831441021" sldId="279"/>
            <ac:spMk id="3" creationId="{CAAA44D0-3B63-31F9-55D7-790894FD58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CC3BC-56D8-45E9-87A9-8A05FF1F6E55}" type="datetime3">
              <a:rPr lang="en-GB" smtClean="0">
                <a:solidFill>
                  <a:srgbClr val="003E74"/>
                </a:solidFill>
              </a:rPr>
              <a:t>7 December, 2023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6D43F2AF-51E5-4FAA-96DC-A9BD8AAE8ECF}" type="datetime3">
              <a:rPr lang="en-GB" smtClean="0"/>
              <a:t>7 December,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4718C14-6973-413F-8F98-B96D8C4F93AB}" type="datetime3">
              <a:rPr lang="en-GB" smtClean="0"/>
              <a:t>7 December,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3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D43F2AF-51E5-4FAA-96DC-A9BD8AAE8ECF}" type="datetime3">
              <a:rPr lang="en-GB" smtClean="0"/>
              <a:t>7 December,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ming@ic.ac.u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3D26-1F7A-114D-2C98-E775C7BC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31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85000E-A97F-B285-236E-81E7AED4B5F2}"/>
              </a:ext>
            </a:extLst>
          </p:cNvPr>
          <p:cNvSpPr txBox="1"/>
          <p:nvPr/>
        </p:nvSpPr>
        <p:spPr>
          <a:xfrm>
            <a:off x="887762" y="1717819"/>
            <a:ext cx="59745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Leveraging time series dependencies for clinical management of acute febrile illnesses using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957BA-DD63-4CA0-BCA0-9A1D20E8F3D2}"/>
              </a:ext>
            </a:extLst>
          </p:cNvPr>
          <p:cNvSpPr txBox="1"/>
          <p:nvPr/>
        </p:nvSpPr>
        <p:spPr>
          <a:xfrm>
            <a:off x="887763" y="3007214"/>
            <a:ext cx="53301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Damien Ming</a:t>
            </a:r>
          </a:p>
          <a:p>
            <a:r>
              <a:rPr lang="en-GB" dirty="0">
                <a:solidFill>
                  <a:schemeClr val="bg1"/>
                </a:solidFill>
                <a:hlinkClick r:id="rId3"/>
              </a:rPr>
              <a:t>d.ming@ic.ac.uk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CAMO-NET meeting</a:t>
            </a:r>
          </a:p>
          <a:p>
            <a:r>
              <a:rPr lang="en-GB" dirty="0">
                <a:solidFill>
                  <a:schemeClr val="bg1"/>
                </a:solidFill>
              </a:rPr>
              <a:t>14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December 2023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A0D-06F5-3192-51CB-371C3831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4CCE-E782-0D5F-064C-95D973B3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1386"/>
            <a:ext cx="8229600" cy="2613435"/>
          </a:xfrm>
        </p:spPr>
        <p:txBody>
          <a:bodyPr/>
          <a:lstStyle/>
          <a:p>
            <a:r>
              <a:rPr lang="en-GB" dirty="0"/>
              <a:t>Initial training and hold-out set temporal split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5-fold cross validation </a:t>
            </a:r>
          </a:p>
          <a:p>
            <a:r>
              <a:rPr lang="en-GB" dirty="0"/>
              <a:t>Missing values forward filled where possible otherwise masked</a:t>
            </a:r>
          </a:p>
          <a:p>
            <a:r>
              <a:rPr lang="en-GB" dirty="0"/>
              <a:t>A long short-term memory (LSTM) approach for time series data, with logistic regression and feature engineering as baseline</a:t>
            </a:r>
          </a:p>
          <a:p>
            <a:r>
              <a:rPr lang="en-GB" dirty="0"/>
              <a:t>Tuning using Bayesian 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DBEF-34F3-1C7E-A5F1-0BD70CE43B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03440-DDC7-ED88-AFBC-794CFD82A8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7768D-FA48-A2F6-F945-4E047D2F093E}"/>
              </a:ext>
            </a:extLst>
          </p:cNvPr>
          <p:cNvCxnSpPr>
            <a:cxnSpLocks/>
          </p:cNvCxnSpPr>
          <p:nvPr/>
        </p:nvCxnSpPr>
        <p:spPr>
          <a:xfrm>
            <a:off x="1079862" y="2530929"/>
            <a:ext cx="4101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7F6A1C-8634-C07A-AF56-FE77191FF0C4}"/>
              </a:ext>
            </a:extLst>
          </p:cNvPr>
          <p:cNvCxnSpPr>
            <a:cxnSpLocks/>
          </p:cNvCxnSpPr>
          <p:nvPr/>
        </p:nvCxnSpPr>
        <p:spPr>
          <a:xfrm>
            <a:off x="5462452" y="2530929"/>
            <a:ext cx="19746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776B7E-0ED1-91C5-D6F2-189220A79A8C}"/>
              </a:ext>
            </a:extLst>
          </p:cNvPr>
          <p:cNvSpPr txBox="1"/>
          <p:nvPr/>
        </p:nvSpPr>
        <p:spPr>
          <a:xfrm>
            <a:off x="696686" y="2663463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March 2014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6F7E6-123A-4A4C-DB93-4C265CAF8910}"/>
              </a:ext>
            </a:extLst>
          </p:cNvPr>
          <p:cNvSpPr txBox="1"/>
          <p:nvPr/>
        </p:nvSpPr>
        <p:spPr>
          <a:xfrm>
            <a:off x="4908958" y="2685058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Feb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36716-E1F5-DA17-4EC5-8BB49283137B}"/>
              </a:ext>
            </a:extLst>
          </p:cNvPr>
          <p:cNvSpPr txBox="1"/>
          <p:nvPr/>
        </p:nvSpPr>
        <p:spPr>
          <a:xfrm>
            <a:off x="7159505" y="2679344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Dec 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05BC0-279C-05D3-9190-5F843E2A5EA0}"/>
              </a:ext>
            </a:extLst>
          </p:cNvPr>
          <p:cNvSpPr txBox="1"/>
          <p:nvPr/>
        </p:nvSpPr>
        <p:spPr>
          <a:xfrm>
            <a:off x="2358053" y="2194544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Training (n=15,212)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9A1C2-B49E-F0BB-6367-81F234F830BA}"/>
              </a:ext>
            </a:extLst>
          </p:cNvPr>
          <p:cNvSpPr txBox="1"/>
          <p:nvPr/>
        </p:nvSpPr>
        <p:spPr>
          <a:xfrm>
            <a:off x="5908197" y="2226521"/>
            <a:ext cx="1103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Test (n=5,638)</a:t>
            </a:r>
          </a:p>
        </p:txBody>
      </p:sp>
    </p:spTree>
    <p:extLst>
      <p:ext uri="{BB962C8B-B14F-4D97-AF65-F5344CB8AC3E}">
        <p14:creationId xmlns:p14="http://schemas.microsoft.com/office/powerpoint/2010/main" val="197119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4AAD-FF8C-BE0A-E4B0-1D02550D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8193-8A92-ABE1-FF96-F2B8B973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31E1D-4DDF-8487-12D0-695A21F46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6506-02DE-D18B-C88A-65B5112DC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6E1BB60B-4BC5-9AD1-B52A-A8C60AA35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"/>
          <a:stretch/>
        </p:blipFill>
        <p:spPr>
          <a:xfrm>
            <a:off x="274320" y="1052461"/>
            <a:ext cx="4114800" cy="3555629"/>
          </a:xfrm>
          <a:prstGeom prst="rect">
            <a:avLst/>
          </a:prstGeom>
        </p:spPr>
      </p:pic>
      <p:pic>
        <p:nvPicPr>
          <p:cNvPr id="12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F1EF04AC-72F1-1949-9731-586672D48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4" b="2413"/>
          <a:stretch/>
        </p:blipFill>
        <p:spPr bwMode="auto">
          <a:xfrm>
            <a:off x="4572000" y="1052461"/>
            <a:ext cx="4340373" cy="3620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118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3E7B-D9F8-A9D0-7FEC-251520C2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of missing data and MNAR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D2008-7C26-56ED-E23D-8E40D87D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pattern of biomarker acquisition and measurement is reflective of clinical need</a:t>
            </a:r>
          </a:p>
          <a:p>
            <a:endParaRPr lang="en-GB" dirty="0"/>
          </a:p>
          <a:p>
            <a:r>
              <a:rPr lang="en-GB" dirty="0"/>
              <a:t>Forward fill, interpolate, imputation, masking </a:t>
            </a:r>
          </a:p>
          <a:p>
            <a:endParaRPr lang="en-GB" dirty="0"/>
          </a:p>
          <a:p>
            <a:r>
              <a:rPr lang="en-GB" dirty="0"/>
              <a:t>Models are built on the premise that local practices remain consistent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9DC87-70EF-5FF3-3C3B-E22B55439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B4915-954F-9AC6-7CC2-F66CED27D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2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962B-989D-466B-8C8B-81F4DB16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a real-time monitoring system?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3F693-7495-E2E1-E375-745C796AE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2CFF-F4C3-A3B1-9870-0523FB9B1B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93F313-2247-9B65-FBDB-37524856D3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12" y="1968135"/>
            <a:ext cx="5371465" cy="234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78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79B0-EC3B-B72D-93C1-A98622A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Synthesis of metadata to augment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ABAD-EE50-1CFB-F55C-87A0875B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Patient factors: immunosuppression status, risk factors, clinical assessment derived from natural language processing</a:t>
            </a:r>
          </a:p>
          <a:p>
            <a:endParaRPr lang="en-GB" dirty="0"/>
          </a:p>
          <a:p>
            <a:r>
              <a:rPr lang="en-GB" dirty="0"/>
              <a:t>Laboratory metadata: time to positivity vs inoculum volume, information derived from MALID-TOF, use of adjunctive diagnostics e.g. </a:t>
            </a:r>
            <a:r>
              <a:rPr lang="en-GB" dirty="0" err="1"/>
              <a:t>sepsityper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Fusion of data another challenge…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207A8-8245-69FD-2179-E58CB44A0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22989-848F-4F90-4C4F-A856571202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58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A508-568D-0C8B-38B9-5922DE64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dengue risk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DBDD-E34C-D300-6D1B-E072E216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6"/>
            <a:ext cx="3291840" cy="2613435"/>
          </a:xfrm>
        </p:spPr>
        <p:txBody>
          <a:bodyPr/>
          <a:lstStyle/>
          <a:p>
            <a:r>
              <a:rPr lang="en-GB" dirty="0"/>
              <a:t>Patients admitted to hospital fulfil dengue with warning signs (and are at increased risk)</a:t>
            </a:r>
          </a:p>
          <a:p>
            <a:endParaRPr lang="en-GB" dirty="0"/>
          </a:p>
          <a:p>
            <a:r>
              <a:rPr lang="en-GB" dirty="0"/>
              <a:t>Tools for close monitoring of patients are lacking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36971-FDDF-141C-ACD7-820D937EB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E7920-1CA7-9B50-0C43-E2FAD27704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2" descr=" ">
            <a:extLst>
              <a:ext uri="{FF2B5EF4-FFF2-40B4-BE49-F238E27FC236}">
                <a16:creationId xmlns:a16="http://schemas.microsoft.com/office/drawing/2014/main" id="{4BD53CAF-5859-D3BF-8E08-827BF998E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98" t="-16129" r="22691" b="30860"/>
          <a:stretch/>
        </p:blipFill>
        <p:spPr bwMode="auto">
          <a:xfrm>
            <a:off x="5455896" y="2463832"/>
            <a:ext cx="3568090" cy="215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 ">
            <a:extLst>
              <a:ext uri="{FF2B5EF4-FFF2-40B4-BE49-F238E27FC236}">
                <a16:creationId xmlns:a16="http://schemas.microsoft.com/office/drawing/2014/main" id="{0DE7466C-AAB4-5E66-A665-5E6E4649D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5" b="15398"/>
          <a:stretch/>
        </p:blipFill>
        <p:spPr bwMode="auto">
          <a:xfrm>
            <a:off x="4079650" y="1898377"/>
            <a:ext cx="3160291" cy="19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9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29A4-172D-5CF9-0106-03FADD1C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Wearables using photoplethysmography (PPG)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EA20-80CD-1411-D7A7-4FF645C5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2010707"/>
            <a:ext cx="3855720" cy="2613435"/>
          </a:xfrm>
        </p:spPr>
        <p:txBody>
          <a:bodyPr/>
          <a:lstStyle/>
          <a:p>
            <a:r>
              <a:rPr lang="en-GB" dirty="0"/>
              <a:t>Morphology of pulse waveform related to cardiovascular status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(and also derivation of pulse, SpO2, respiratory change)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2BAAF-F619-7911-0D67-F6039169F2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DAD52-6DF5-9522-EE95-21ABA4D5C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6436-E1EF-5C9E-8D92-9A7D62EB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30" y="1881167"/>
            <a:ext cx="3076372" cy="23072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9065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2681-1131-7BA7-6F60-1C3BC739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4DFD-83FE-F6D6-0652-63E91199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475" y="2503170"/>
            <a:ext cx="6666411" cy="84715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Can pulse waveform alone provide safe patient monitoring in dengue (and prediction of risk in) – and how can its performance be enhanced?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1B638-3060-71A1-7424-4A59C1917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11002-C9C3-FA6F-7BC9-0E7EA6A60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5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043-D8ED-7F4D-1098-DACBDD9E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01E7-35A9-A13D-E762-06286416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7536"/>
            <a:ext cx="7871460" cy="2613435"/>
          </a:xfrm>
        </p:spPr>
        <p:txBody>
          <a:bodyPr/>
          <a:lstStyle/>
          <a:p>
            <a:r>
              <a:rPr lang="en-GB" sz="1600" dirty="0"/>
              <a:t>Prospective recruitment of 153 patients admitted to Ho Chi Minh City with acute dengue (2021-2022)</a:t>
            </a:r>
          </a:p>
          <a:p>
            <a:endParaRPr lang="en-GB" sz="1600" dirty="0"/>
          </a:p>
          <a:p>
            <a:r>
              <a:rPr lang="en-GB" sz="1600" dirty="0"/>
              <a:t>PPG monitoring for 24+ hours alongside standard vital signs monitoring</a:t>
            </a:r>
          </a:p>
          <a:p>
            <a:endParaRPr lang="en-GB" sz="1600" dirty="0"/>
          </a:p>
          <a:p>
            <a:r>
              <a:rPr lang="en-GB" sz="1600" dirty="0"/>
              <a:t>Approach using PPG signals and prediction of outcomes e.g. NEWS2, dengue shock, other relevant outcomes</a:t>
            </a:r>
          </a:p>
          <a:p>
            <a:endParaRPr lang="en-GB" sz="1600" dirty="0"/>
          </a:p>
          <a:p>
            <a:r>
              <a:rPr lang="en-GB" sz="1600" dirty="0"/>
              <a:t>Can we incorporate relevant clinical data to the signal waveform too? Or synthesise with other machine learning models?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F776E-FE03-0413-0432-2CE38C629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3B5CD-9F04-7CBA-BB94-B49A8E779B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6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DAE-A007-9B1C-5A6C-DDA401E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Multi-modal approach to prediction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8B29BB-7A6A-B66A-8FE1-7800511D5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8595" r="18595" b="64909"/>
          <a:stretch/>
        </p:blipFill>
        <p:spPr>
          <a:xfrm>
            <a:off x="-234632" y="2113280"/>
            <a:ext cx="3483193" cy="9169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FD228-EEDA-B98E-1EBA-C3A523253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AE42B-C997-19B4-D893-B65A86A161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8CAE1CAC-C6DF-AD3D-FCF5-D11F6230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575" y="1416928"/>
            <a:ext cx="5559425" cy="298831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5D3B6-A6FA-149A-78B3-AC6E3BB1C3D9}"/>
              </a:ext>
            </a:extLst>
          </p:cNvPr>
          <p:cNvSpPr txBox="1"/>
          <p:nvPr/>
        </p:nvSpPr>
        <p:spPr>
          <a:xfrm>
            <a:off x="0" y="4275348"/>
            <a:ext cx="3884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Dr John Daniels and Professor Pantelis Georgiou</a:t>
            </a:r>
          </a:p>
          <a:p>
            <a:r>
              <a:rPr lang="en-GB" sz="1100" dirty="0"/>
              <a:t>Centre for </a:t>
            </a:r>
            <a:r>
              <a:rPr lang="en-GB" sz="1100" dirty="0" err="1"/>
              <a:t>BioInspired</a:t>
            </a:r>
            <a:r>
              <a:rPr lang="en-GB" sz="1100" dirty="0"/>
              <a:t> technology, Imperial College London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E710B3-6F12-3A42-5A9D-FDDF98A3972C}"/>
              </a:ext>
            </a:extLst>
          </p:cNvPr>
          <p:cNvSpPr/>
          <p:nvPr/>
        </p:nvSpPr>
        <p:spPr>
          <a:xfrm>
            <a:off x="4404360" y="3406140"/>
            <a:ext cx="855245" cy="86920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6FB00-D121-3EA1-1C4E-199B6A193C00}"/>
              </a:ext>
            </a:extLst>
          </p:cNvPr>
          <p:cNvSpPr txBox="1"/>
          <p:nvPr/>
        </p:nvSpPr>
        <p:spPr>
          <a:xfrm>
            <a:off x="1607820" y="3325855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2-hour prediction horizon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AC59D-AC2D-7C61-9581-C4F3AED79109}"/>
              </a:ext>
            </a:extLst>
          </p:cNvPr>
          <p:cNvCxnSpPr>
            <a:cxnSpLocks/>
          </p:cNvCxnSpPr>
          <p:nvPr/>
        </p:nvCxnSpPr>
        <p:spPr>
          <a:xfrm>
            <a:off x="1607820" y="3243440"/>
            <a:ext cx="1640741" cy="0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843081-A121-C1DA-1B17-3B3E109E2A54}"/>
              </a:ext>
            </a:extLst>
          </p:cNvPr>
          <p:cNvCxnSpPr/>
          <p:nvPr/>
        </p:nvCxnSpPr>
        <p:spPr>
          <a:xfrm flipV="1">
            <a:off x="3248561" y="3030220"/>
            <a:ext cx="0" cy="213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3A6A0F-9CA1-6808-D923-CD0692409D60}"/>
              </a:ext>
            </a:extLst>
          </p:cNvPr>
          <p:cNvCxnSpPr>
            <a:cxnSpLocks/>
          </p:cNvCxnSpPr>
          <p:nvPr/>
        </p:nvCxnSpPr>
        <p:spPr>
          <a:xfrm>
            <a:off x="633145" y="3243440"/>
            <a:ext cx="918220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38E131-22BD-6954-F1EA-5C8B320A372B}"/>
              </a:ext>
            </a:extLst>
          </p:cNvPr>
          <p:cNvCxnSpPr>
            <a:cxnSpLocks/>
          </p:cNvCxnSpPr>
          <p:nvPr/>
        </p:nvCxnSpPr>
        <p:spPr>
          <a:xfrm flipV="1">
            <a:off x="633145" y="3091040"/>
            <a:ext cx="0" cy="1524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ED790-91EB-2216-02EC-65FC5F30C41A}"/>
              </a:ext>
            </a:extLst>
          </p:cNvPr>
          <p:cNvCxnSpPr>
            <a:cxnSpLocks/>
          </p:cNvCxnSpPr>
          <p:nvPr/>
        </p:nvCxnSpPr>
        <p:spPr>
          <a:xfrm flipV="1">
            <a:off x="1552050" y="3111220"/>
            <a:ext cx="0" cy="1524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69A5-B065-8933-4FB6-35B97BC1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scenarios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B4D0-013F-C39D-6847-0FC48CB6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59 year old man has been admitted to hospital in the UK with abdominal pain and is awaiting investigations. On day 3 of admission, he develops a fever and becomes less responsive. </a:t>
            </a:r>
          </a:p>
          <a:p>
            <a:endParaRPr lang="en-GB" dirty="0"/>
          </a:p>
          <a:p>
            <a:r>
              <a:rPr lang="en-GB" dirty="0"/>
              <a:t>A 24 year old woman develops fever and body aches in Vietnam, and attends the local hospital. Over the next 3 days she develops some gum bleeding but then makes a full recovery. 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F0A8-0FCB-56F0-756E-D8D68795B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8E79D-A6F9-5DC5-2812-16D20D967D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3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CF63-FDA3-CA11-7A6E-AA5D364D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patient related factors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9D02-989D-61CE-3815-943B1FB4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6603"/>
            <a:ext cx="4168140" cy="2613435"/>
          </a:xfrm>
        </p:spPr>
        <p:txBody>
          <a:bodyPr/>
          <a:lstStyle/>
          <a:p>
            <a:r>
              <a:rPr lang="en-GB" dirty="0"/>
              <a:t>Synthesis of seasonal, epidemiological, population level data as a proxy of strain virulence etc…</a:t>
            </a:r>
          </a:p>
          <a:p>
            <a:endParaRPr lang="en-GB" dirty="0"/>
          </a:p>
          <a:p>
            <a:r>
              <a:rPr lang="en-GB" dirty="0"/>
              <a:t>Dengue prediction and seasonality factors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02A3B-4B22-173F-2AA2-EF2BD6930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41E41-9720-F636-A198-AB891274D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823D8-4BC4-6625-5B21-2DCDA0AF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625" y="1544654"/>
            <a:ext cx="3902769" cy="28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72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C299-68C4-F95F-1633-50802B9B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44D0-3B63-31F9-55D7-790894FD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series dependencies are important and a move away from static scores applied at one timepoint could bring benefits to clinical care</a:t>
            </a:r>
          </a:p>
          <a:p>
            <a:endParaRPr lang="en-GB" dirty="0"/>
          </a:p>
          <a:p>
            <a:r>
              <a:rPr lang="en-GB" dirty="0"/>
              <a:t>Leveraging such modalities relies on availability of data </a:t>
            </a:r>
          </a:p>
          <a:p>
            <a:pPr lvl="1"/>
            <a:r>
              <a:rPr lang="en-GB" dirty="0"/>
              <a:t>Connectivity and electronic healthcare records</a:t>
            </a:r>
          </a:p>
          <a:p>
            <a:pPr lvl="1"/>
            <a:r>
              <a:rPr lang="en-GB" dirty="0"/>
              <a:t>Role of signal acquisition such as through wearable devices</a:t>
            </a:r>
          </a:p>
          <a:p>
            <a:pPr lvl="1"/>
            <a:endParaRPr lang="en-GB" dirty="0"/>
          </a:p>
          <a:p>
            <a:r>
              <a:rPr lang="en-GB" dirty="0"/>
              <a:t>Complex diverse datasets need synthesis to provide relevant classifications/predictions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06E58-FE8F-A1C7-F56F-F0D873C8F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E871F-C0E9-4CFA-E576-36714A96E4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4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4061-9F47-883D-4C9E-6E8225B9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Medical observation and patient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18FA-FED9-55E4-3237-5301EBCC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in clinical state over time in the past is important for future prediction</a:t>
            </a:r>
          </a:p>
          <a:p>
            <a:endParaRPr lang="en-GB" dirty="0"/>
          </a:p>
          <a:p>
            <a:r>
              <a:rPr lang="en-GB" dirty="0"/>
              <a:t>Methodologically, repeated measurements of different quantities a unique statistical challenge</a:t>
            </a:r>
          </a:p>
          <a:p>
            <a:endParaRPr lang="en-GB" dirty="0"/>
          </a:p>
          <a:p>
            <a:r>
              <a:rPr lang="en-GB" dirty="0"/>
              <a:t>Pre-requisites: data of sufficient fidelity, linkage, fusion of data at different frequencies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63674-9EBA-BEFF-FB17-4F3162F78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DF338-F480-3D5B-3E55-B460280BF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95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3E48-8B58-55A8-54C5-FA6277E9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session and 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A969-5080-A68A-0B9E-FE6F4E45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Discuss challenges in synthesising time series information for acute care of infections</a:t>
            </a:r>
          </a:p>
          <a:p>
            <a:endParaRPr lang="en-GB" dirty="0"/>
          </a:p>
          <a:p>
            <a:r>
              <a:rPr lang="en-GB" dirty="0"/>
              <a:t>Multi-modal incorporation of diverse data (data fusion) and emergent themes</a:t>
            </a:r>
          </a:p>
          <a:p>
            <a:endParaRPr lang="en-GB" dirty="0"/>
          </a:p>
          <a:p>
            <a:r>
              <a:rPr lang="en-GB" dirty="0"/>
              <a:t>Implementation of models to the clinical setting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F6781-5D92-BABC-E991-B6E74A04E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C75A5-7D60-E7D7-F12B-682BB5A035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2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exemplar case studies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005" y="1681386"/>
            <a:ext cx="3270069" cy="2613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Bacterial bloodstream infections (BSI) using blood biomarkers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10DD7B-FA4A-F9D9-0C29-94C452AF765A}"/>
              </a:ext>
            </a:extLst>
          </p:cNvPr>
          <p:cNvSpPr txBox="1">
            <a:spLocks/>
          </p:cNvSpPr>
          <p:nvPr/>
        </p:nvSpPr>
        <p:spPr>
          <a:xfrm>
            <a:off x="5050972" y="1699433"/>
            <a:ext cx="387096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Dengue severity using pulse waveform and PPG </a:t>
            </a:r>
          </a:p>
        </p:txBody>
      </p:sp>
      <p:pic>
        <p:nvPicPr>
          <p:cNvPr id="8" name="Picture 7" descr="A couple of bottles with labels&#10;&#10;Description automatically generated">
            <a:extLst>
              <a:ext uri="{FF2B5EF4-FFF2-40B4-BE49-F238E27FC236}">
                <a16:creationId xmlns:a16="http://schemas.microsoft.com/office/drawing/2014/main" id="{487D2A65-826A-0FA4-74BD-454E4477A1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00" b="94800" l="9901" r="89604">
                        <a14:foregroundMark x1="32673" y1="10400" x2="32673" y2="10400"/>
                        <a14:foregroundMark x1="32673" y1="8000" x2="32673" y2="8000"/>
                        <a14:foregroundMark x1="32673" y1="6400" x2="32673" y2="6400"/>
                        <a14:foregroundMark x1="38119" y1="8800" x2="38119" y2="8800"/>
                        <a14:foregroundMark x1="33663" y1="5600" x2="33663" y2="5600"/>
                        <a14:foregroundMark x1="36139" y1="6000" x2="36139" y2="6000"/>
                        <a14:foregroundMark x1="36634" y1="5600" x2="36634" y2="5600"/>
                        <a14:foregroundMark x1="35644" y1="5600" x2="38614" y2="8800"/>
                        <a14:foregroundMark x1="59406" y1="5600" x2="80198" y2="94000"/>
                        <a14:foregroundMark x1="21782" y1="94000" x2="45545" y2="93600"/>
                        <a14:foregroundMark x1="62871" y1="94800" x2="55446" y2="84000"/>
                        <a14:foregroundMark x1="35644" y1="6800" x2="39604" y2="5600"/>
                        <a14:foregroundMark x1="62871" y1="6800" x2="65347" y2="37600"/>
                        <a14:foregroundMark x1="69307" y1="11200" x2="72277" y2="39600"/>
                        <a14:foregroundMark x1="36634" y1="10000" x2="37129" y2="38800"/>
                        <a14:foregroundMark x1="41089" y1="44800" x2="47525" y2="52800"/>
                        <a14:foregroundMark x1="43564" y1="53600" x2="44059" y2="78800"/>
                        <a14:foregroundMark x1="46535" y1="55200" x2="45545" y2="67200"/>
                        <a14:foregroundMark x1="79703" y1="73200" x2="76733" y2="55200"/>
                        <a14:foregroundMark x1="79208" y1="54400" x2="79703" y2="63200"/>
                        <a14:foregroundMark x1="77723" y1="55600" x2="78218" y2="71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6801" y="2571750"/>
            <a:ext cx="1220150" cy="1510087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  <a:softEdge rad="12700"/>
          </a:effectLst>
        </p:spPr>
      </p:pic>
      <p:pic>
        <p:nvPicPr>
          <p:cNvPr id="10" name="Picture 9" descr="A blue and white pulse oximeter&#10;&#10;Description automatically generated">
            <a:extLst>
              <a:ext uri="{FF2B5EF4-FFF2-40B4-BE49-F238E27FC236}">
                <a16:creationId xmlns:a16="http://schemas.microsoft.com/office/drawing/2014/main" id="{166D29B8-D8C4-3E78-3F29-28F468CB7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518" y1="41518" x2="22768" y2="60714"/>
                        <a14:foregroundMark x1="18750" y1="43304" x2="16518" y2="433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3927" y="2491555"/>
            <a:ext cx="1536014" cy="15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1143-B9AC-3042-0AA4-CF0514D0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1: Bacterial bloodstream infections (BSI)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4B9E-4DBD-81A8-FB96-810A036F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6"/>
            <a:ext cx="5630091" cy="2613435"/>
          </a:xfrm>
        </p:spPr>
        <p:txBody>
          <a:bodyPr/>
          <a:lstStyle/>
          <a:p>
            <a:r>
              <a:rPr lang="en-GB" dirty="0"/>
              <a:t>Significant healthcare burden (2.91 million deaths in 2019)</a:t>
            </a:r>
          </a:p>
          <a:p>
            <a:endParaRPr lang="en-GB" dirty="0"/>
          </a:p>
          <a:p>
            <a:r>
              <a:rPr lang="en-GB" dirty="0"/>
              <a:t>Positive predictive value of blood cultures ~ 7.5%</a:t>
            </a:r>
          </a:p>
          <a:p>
            <a:endParaRPr lang="en-GB" dirty="0"/>
          </a:p>
          <a:p>
            <a:r>
              <a:rPr lang="en-GB" dirty="0"/>
              <a:t>Result turnaround time 24-48 hours</a:t>
            </a:r>
          </a:p>
          <a:p>
            <a:endParaRPr lang="en-GB" dirty="0"/>
          </a:p>
          <a:p>
            <a:r>
              <a:rPr lang="en-GB" dirty="0"/>
              <a:t>Priorities in different settings – maximising NPV vs PPV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35522-7269-FAEC-AA3F-6C817B749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F2012-2926-ACBB-C62B-8EAF29133D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A couple of bottles with labels&#10;&#10;Description automatically generated">
            <a:extLst>
              <a:ext uri="{FF2B5EF4-FFF2-40B4-BE49-F238E27FC236}">
                <a16:creationId xmlns:a16="http://schemas.microsoft.com/office/drawing/2014/main" id="{9E40F767-2436-59E4-891C-D9E8F21E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00" b="94800" l="9901" r="89604">
                        <a14:foregroundMark x1="32673" y1="10400" x2="32673" y2="10400"/>
                        <a14:foregroundMark x1="32673" y1="8000" x2="32673" y2="8000"/>
                        <a14:foregroundMark x1="32673" y1="6400" x2="32673" y2="6400"/>
                        <a14:foregroundMark x1="38119" y1="8800" x2="38119" y2="8800"/>
                        <a14:foregroundMark x1="33663" y1="5600" x2="33663" y2="5600"/>
                        <a14:foregroundMark x1="36139" y1="6000" x2="36139" y2="6000"/>
                        <a14:foregroundMark x1="36634" y1="5600" x2="36634" y2="5600"/>
                        <a14:foregroundMark x1="35644" y1="5600" x2="38614" y2="8800"/>
                        <a14:foregroundMark x1="59406" y1="5600" x2="80198" y2="94000"/>
                        <a14:foregroundMark x1="21782" y1="94000" x2="45545" y2="93600"/>
                        <a14:foregroundMark x1="62871" y1="94800" x2="55446" y2="84000"/>
                        <a14:foregroundMark x1="35644" y1="6800" x2="39604" y2="5600"/>
                        <a14:foregroundMark x1="62871" y1="6800" x2="65347" y2="37600"/>
                        <a14:foregroundMark x1="69307" y1="11200" x2="72277" y2="39600"/>
                        <a14:foregroundMark x1="36634" y1="10000" x2="37129" y2="38800"/>
                        <a14:foregroundMark x1="41089" y1="44800" x2="47525" y2="52800"/>
                        <a14:foregroundMark x1="43564" y1="53600" x2="44059" y2="78800"/>
                        <a14:foregroundMark x1="46535" y1="55200" x2="45545" y2="67200"/>
                        <a14:foregroundMark x1="79703" y1="73200" x2="76733" y2="55200"/>
                        <a14:foregroundMark x1="79208" y1="54400" x2="79703" y2="63200"/>
                        <a14:foregroundMark x1="77723" y1="55600" x2="78218" y2="71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4493" y="2136816"/>
            <a:ext cx="1220150" cy="1510087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35591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2681-1131-7BA7-6F60-1C3BC739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4DFD-83FE-F6D6-0652-63E91199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475" y="2349833"/>
            <a:ext cx="6666411" cy="84715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Can the use of longitudinal patient information help predict BSIs and what is the added contribution of such time series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1B638-3060-71A1-7424-4A59C1917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11002-C9C3-FA6F-7BC9-0E7EA6A606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9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070-4C53-C96A-72C8-BD5819CD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– </a:t>
            </a:r>
            <a:r>
              <a:rPr lang="en-GB" dirty="0" err="1"/>
              <a:t>iCARE</a:t>
            </a:r>
            <a:r>
              <a:rPr lang="en-GB" dirty="0"/>
              <a:t> and EHR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9DE2-FF00-57A3-C145-E350010B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6"/>
            <a:ext cx="3574869" cy="2613435"/>
          </a:xfrm>
        </p:spPr>
        <p:txBody>
          <a:bodyPr/>
          <a:lstStyle/>
          <a:p>
            <a:r>
              <a:rPr lang="en-GB" dirty="0"/>
              <a:t>March 2014 – Dec 2021 at Imperial College NHS Trust</a:t>
            </a:r>
          </a:p>
          <a:p>
            <a:endParaRPr lang="en-GB" dirty="0"/>
          </a:p>
          <a:p>
            <a:r>
              <a:rPr lang="en-GB" dirty="0"/>
              <a:t>20,850 patients undergoing blood culture sampling</a:t>
            </a:r>
          </a:p>
          <a:p>
            <a:endParaRPr lang="en-GB" dirty="0"/>
          </a:p>
          <a:p>
            <a:r>
              <a:rPr lang="en-GB" dirty="0"/>
              <a:t>Biomarker data up to 14 days prior (where available) extracted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865F6-D277-FEEC-8BC6-80CAD15CD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E86F2-E395-59FF-E9B7-5B12B29586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09F611-D277-6CE8-2723-7807914D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849" y="1276945"/>
            <a:ext cx="3822151" cy="30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2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332B-9077-2284-E54E-02469C76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Microbiological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93B-64BE-B427-0E48-C9C0E4EF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59937"/>
            <a:ext cx="4262846" cy="2350510"/>
          </a:xfrm>
        </p:spPr>
        <p:txBody>
          <a:bodyPr/>
          <a:lstStyle/>
          <a:p>
            <a:r>
              <a:rPr lang="en-GB" dirty="0"/>
              <a:t>BSI state – according to WHO priority pathogens list </a:t>
            </a:r>
            <a:r>
              <a:rPr lang="en-GB" baseline="30000" dirty="0"/>
              <a:t>1 </a:t>
            </a:r>
            <a:r>
              <a:rPr lang="en-GB" dirty="0"/>
              <a:t>(18.5%)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Non-BSI state – no growth at 5 days or isolation only of one of </a:t>
            </a:r>
            <a:r>
              <a:rPr lang="en-GB" baseline="30000" dirty="0"/>
              <a:t>2 </a:t>
            </a:r>
            <a:r>
              <a:rPr lang="en-GB" dirty="0"/>
              <a:t>(71.5%)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64A2-72A9-FCB7-1B92-307D81A5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851DD-F1F5-EA48-A197-E8AF2DF24D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17059E-CA9E-1B96-6AA0-EE13BA07314B}"/>
              </a:ext>
            </a:extLst>
          </p:cNvPr>
          <p:cNvSpPr txBox="1">
            <a:spLocks/>
          </p:cNvSpPr>
          <p:nvPr/>
        </p:nvSpPr>
        <p:spPr>
          <a:xfrm>
            <a:off x="5373550" y="1453960"/>
            <a:ext cx="2090057" cy="832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i="1" kern="0" baseline="30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Escherichia coli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Klebsiella 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spp.,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Enterococcus 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spp.,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Pseudomonas 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spp.,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Proteus 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spp.,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Serratia 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spp.,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Citrobacter 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spp.,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Streptococcus 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spp.,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Staphylococcus aureus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903B93-09C5-7DBB-6456-A91707181FE0}"/>
              </a:ext>
            </a:extLst>
          </p:cNvPr>
          <p:cNvSpPr txBox="1">
            <a:spLocks/>
          </p:cNvSpPr>
          <p:nvPr/>
        </p:nvSpPr>
        <p:spPr>
          <a:xfrm>
            <a:off x="5443218" y="2965929"/>
            <a:ext cx="2090057" cy="979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kern="0" baseline="30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GB" sz="1200" kern="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oagulase negative 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Staphylococcus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group, 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Micrococcus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spp., 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Corynebacterium</a:t>
            </a:r>
            <a:r>
              <a:rPr lang="en-GB" sz="1200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spp. excluding </a:t>
            </a:r>
            <a:r>
              <a:rPr lang="en-GB" sz="1200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Corynebacterium striatum.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591899222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805</Words>
  <Application>Microsoft Office PowerPoint</Application>
  <PresentationFormat>On-screen Show (16:9)</PresentationFormat>
  <Paragraphs>115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Cambria</vt:lpstr>
      <vt:lpstr>Imperial College London Theme</vt:lpstr>
      <vt:lpstr>PowerPoint Presentation</vt:lpstr>
      <vt:lpstr>Clinical scenarios </vt:lpstr>
      <vt:lpstr>Medical observation and patient dynamics</vt:lpstr>
      <vt:lpstr>Aims of session and discussion:</vt:lpstr>
      <vt:lpstr>2 exemplar case studies </vt:lpstr>
      <vt:lpstr>Example 1: Bacterial bloodstream infections (BSI)</vt:lpstr>
      <vt:lpstr>Research question</vt:lpstr>
      <vt:lpstr>Dataset – iCARE and EHR</vt:lpstr>
      <vt:lpstr>Microbiological definitions</vt:lpstr>
      <vt:lpstr>Data methods</vt:lpstr>
      <vt:lpstr>PowerPoint Presentation</vt:lpstr>
      <vt:lpstr>Handling of missing data and MNAR </vt:lpstr>
      <vt:lpstr>What about a real-time monitoring system?</vt:lpstr>
      <vt:lpstr>Synthesis of metadata to augment prediction</vt:lpstr>
      <vt:lpstr>Example 2 – dengue risk prediction</vt:lpstr>
      <vt:lpstr>Wearables using photoplethysmography (PPG)</vt:lpstr>
      <vt:lpstr>Research question</vt:lpstr>
      <vt:lpstr>Methods</vt:lpstr>
      <vt:lpstr>Multi-modal approach to prediction</vt:lpstr>
      <vt:lpstr>Beyond patient related factors </vt:lpstr>
      <vt:lpstr>Conclusion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Ming, Damien K</cp:lastModifiedBy>
  <cp:revision>20</cp:revision>
  <dcterms:created xsi:type="dcterms:W3CDTF">2017-02-16T14:49:58Z</dcterms:created>
  <dcterms:modified xsi:type="dcterms:W3CDTF">2023-12-07T12:13:14Z</dcterms:modified>
</cp:coreProperties>
</file>