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993"/>
    <a:srgbClr val="FF7E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5:54:38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24575,'0'38'0,"0"56"0,0-16 0,0 7 0,0 2 0,0 4 0,0-18 0,0 3 0,0 1-1068,0 9 1,0 2 0,0 3 1067,0-12 0,0 1 0,0 4 0,0 3-473,1-1 0,0 3 0,1 3 1,0 0-1,0 0 473,0-1 0,0 0 0,1 0 0,0 1 0,1-1 0,-1-2 0,1 1 0,1 0 0,-1-2 0,1-2 7,0 13 0,1-1 1,-1-3-1,0-3-7,-1-14 0,-1-2 0,1-2 0,-1-2-151,1 15 0,-1-2 0,0-2 151,-1-7 0,0-1 0,0 0 0,1 4 0,0 0 0,2 1 0,-1 5 0,1 1 0,0 1 162,1 6 1,1 1 0,0-1-163,1-3 0,1-1 0,-1-2 0,-2-10 0,0-2 0,0-3 1236,2 19 1,0-6-1237,-3-18 0,-1-4 701,-2-11 1,0-2-702,2 43 590,-4-2-590,3 4 1036,2 4-1036,-1-3 0,0-7 0,-4-8 0,0-9 0,0-8 0,0 0 0,0-4 0,0-3 0,0-10 0,0-15 0,-1-14 0,-1-6 0,-1-2 0,0-1 0,0-2 0,0-2 0,1 1 0,2 1 0,0 2 0,0 4 0,0 4 0,0 5 0,0 5 0,0 9 0,0 9 0,0 6 0,0 0 0,0-9 0,0-10 0,0-12 0,0-13 0,0-4 0,0-6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5:56:12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24575,'17'0'0,"9"0"0,5 0 0,1 0 0,-3 0 0,-10 0 0,-6 0 0,2 0 0,1 0 0,-1 0 0,2 0 0,-2 0 0,0 0 0,-2 0 0,0 0 0,-3 0 0,-1 0 0,1 0 0,0 0 0,3 0 0,-2 0 0,0 0 0,-4 0 0,0 0 0,1 0 0,0 0 0,-1 0 0,3 0 0,6 0 0,6 0 0,2 0 0,1 0 0,-6 0 0,-2 0 0,1 0 0,-9 0 0,1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5:56:19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24575,'12'0'0,"4"0"0,1 0 0,2 0 0,-2 0 0,-1 0 0,-1 0 0,1 0 0,-3 0 0,0 0 0,-3 0 0,2 0 0,3 0 0,1 0 0,2 0 0,-3 0 0,1 1 0,-2 1 0,-2 0 0,-2 2 0,-3-1 0,1 0 0,-1-1 0,0-2 0,1 0 0,0 0 0,0 0 0,-2-1 0,-2-3 0,-2 1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5:56:21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24575,'9'0'0,"4"0"0,6 0 0,-2 0 0,1 0 0,0 0 0,-2 0 0,2 0 0,-3 0 0,-1 0 0,-1 0 0,-1 0 0,-3 0 0,-1 0 0,1 0 0,-5 0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5:56:25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24575,'17'0'0,"7"0"0,9 0 0,-4 0 0,-8 0 0,-5 0 0,-4 0 0,2 0 0,-2 0 0,0 0 0,0 0 0,3 0 0,0 0 0,-1 0 0,-2 0 0,-3 0 0,-4 0 0,-2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5:56:26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5:56:27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24575,'22'0'0,"23"0"0,22 0 0,12 0 0,-8 0 0,-21 0 0,-16 0 0,-13 0 0,-11 0 0,-4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5:56:43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24575,'0'38'0,"0"56"0,0-16 0,0 7 0,0 2 0,0 4 0,0-18 0,0 3 0,0 1-1068,0 9 1,0 2 0,0 3 1067,0-12 0,0 1 0,0 4 0,0 3-473,1-1 0,0 3 0,1 3 1,0 0-1,0 0 473,0-1 0,0 0 0,1 0 0,0 1 0,1-1 0,-1-2 0,1 1 0,1 0 0,-1-2 0,1-2 7,0 13 0,1-1 1,-1-3-1,0-3-7,-1-14 0,-1-2 0,1-2 0,-1-2-151,1 15 0,-1-2 0,0-2 151,-1-7 0,0-1 0,0 0 0,1 4 0,0 0 0,2 1 0,-1 5 0,1 1 0,0 1 162,1 6 1,1 1 0,0-1-163,1-3 0,1-1 0,-1-2 0,-2-10 0,0-2 0,0-3 1236,2 19 1,0-6-1237,-3-18 0,-1-4 701,-2-11 1,0-2-702,2 43 590,-4-2-590,3 4 1036,2 4-1036,-1-3 0,0-7 0,-4-8 0,0-9 0,0-8 0,0 0 0,0-4 0,0-3 0,0-10 0,0-15 0,-1-14 0,-1-6 0,-1-2 0,0-1 0,0-2 0,0-2 0,1 1 0,2 1 0,0 2 0,0 4 0,0 4 0,0 5 0,0 5 0,0 9 0,0 9 0,0 6 0,0 0 0,0-9 0,0-10 0,0-12 0,0-13 0,0-4 0,0-6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5:56:43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24575,'81'0'0,"1"0"0,-1 0 0,0 0 0,1 0 0,-1 0 0,5 0 0,3 0 0,4 0 0,3 0 0,3 0 0,2 0 0,3 0-757,-19 0 1,3 0 0,2 0 0,3 0 0,2 0 0,1 0-1,2 0 1,0 0 0,0 0 0,1 0 0,-1 0 0,-1 0-1,-1 0 642,-1 0 0,1 0 1,0 0-1,1 0 1,-1 0-1,0 0 0,0 0 1,0 0-1,1 0 1,-1 0-1,0 0 1,1 0-1,-1 0-51,1 0 0,0 0 0,1 0 1,0 0-1,0 0 0,0 0 1,0 0-1,-1 0 0,0 0 0,-2 0 1,0 0-1,-2 0 0,-2 0 166,13 0 0,-1 0 0,-1 0 0,-1 0 0,-2 0 0,0 0 0,-3 0 0,-1 0 0,-3 0 0,-1 0 67,13 0 0,-4 0 0,-2 0 0,-2 0 1,-1 0-1,-1 0 0,1 0-67,-3 0 0,2 0 0,0 0 0,-2 0 0,-2 0 0,-6 0 0,-7 0-33,11 0 0,-8 0 0,-6 0 1,-3 0 32,32 0 0,-14 0 909,0 0 0,-56 0 0,-22 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5:56:43.1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3680 24575,'14'-9'0,"20"-16"0,31-19 0,-26 17 0,5-2 0,21-12 0,9-4 0,-1 0 0,7-4 0,6-3-1718,-16 9 0,3-3 0,4-1 1,3-4-1,5-1 1718,-14 8 0,3-1 0,2-3 0,3 0 0,3-2 0,0-1 0,2 0 0,0 0-356,-5 3 1,2-1-1,1-1 1,1 0-1,1-1 1,2 0-1,-1 0 1,2-1-1,-1 1 1,1-1 355,-3 2 0,0 0 0,1-1 0,1 0 0,0 0 0,1-1 0,0 1 0,-1 0 0,1 1 0,-1 0 0,0 0-91,-3 2 0,1 0 0,1 0 0,-1 0 1,1 1-1,-1-1 0,-1 2 0,0 0 0,-1 0 1,-2 2-1,0 1 91,5-3 0,0 0 0,-1 1 0,-1 1 0,-1 1 0,-2 1 0,0 1 0,-2 1 0,-1 1-140,5-2 0,0 1 0,-2 1 0,-2 1 0,-1 2 0,-3 1 0,-2 3 140,9-4 0,-3 3 0,-3 2 0,-2 2 0,-4 0 610,24-9 1,-6 1-1,-5 4-610,13-7 0,-10 5 2028,-27 10 0,-6 1-2028,17-11 5172,-27 16-5172,-23 8 2686,-5 6-2686,-4 2 378,-5 1-378,-4 2 0,-7 0 0,-5 1 0,-1 2 0,1-1 0,-3 2 0,-3 2 0,-3 2 0,-3 2 0,2 1 0,10-5 0,3-1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5:56:43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24575,'0'23'0,"0"25"0,0 33 0,0-27 0,0 2 0,0 2 0,0-1 0,0 38 0,0-30 0,0-23 0,0-8 0,1 5 0,10 9 0,8 1 0,6-1 0,2-11 0,-4-15 0,-1-8 0,3-9 0,4-2 0,3-1 0,0-2 0,-3 0 0,-9 1 0,-8-1 0,-7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5:55:07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24575,'81'0'0,"1"0"0,-1 0 0,0 0 0,1 0 0,-1 0 0,5 0 0,3 0 0,4 0 0,3 0 0,3 0 0,2 0 0,3 0-757,-19 0 1,3 0 0,2 0 0,3 0 0,2 0 0,1 0-1,2 0 1,0 0 0,0 0 0,1 0 0,-1 0 0,-1 0-1,-1 0 642,-1 0 0,1 0 1,0 0-1,1 0 1,-1 0-1,0 0 0,0 0 1,0 0-1,1 0 1,-1 0-1,0 0 1,1 0-1,-1 0-51,1 0 0,0 0 0,1 0 1,0 0-1,0 0 0,0 0 1,0 0-1,-1 0 0,0 0 0,-2 0 1,0 0-1,-2 0 0,-2 0 166,13 0 0,-1 0 0,-1 0 0,-1 0 0,-2 0 0,0 0 0,-3 0 0,-1 0 0,-3 0 0,-1 0 67,13 0 0,-4 0 0,-2 0 0,-2 0 1,-1 0-1,-1 0 0,1 0-67,-3 0 0,2 0 0,0 0 0,-2 0 0,-2 0 0,-6 0 0,-7 0-33,11 0 0,-8 0 0,-6 0 1,-3 0 32,32 0 0,-14 0 909,0 0 0,-56 0 0,-22 0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5:56:43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24575,'37'0'0,"30"0"0,20 0 0,3 0 0,-26 2 0,-29 3 0,-17 2 0,-11-2 0,-6-1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5:56:43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24575,'12'0'0,"4"0"0,1 0 0,2 0 0,-2 0 0,-1 0 0,-1 0 0,1 0 0,-3 0 0,0 0 0,-3 0 0,2 0 0,3 0 0,1 0 0,2 0 0,-3 0 0,1 1 0,-2 1 0,-2 0 0,-2 2 0,-3-1 0,1 0 0,-1-1 0,0-2 0,1 0 0,0 0 0,0 0 0,-2-1 0,-2-3 0,-2 1 0,-1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5:56:43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24575,'9'0'0,"4"0"0,6 0 0,-2 0 0,1 0 0,0 0 0,-2 0 0,2 0 0,-3 0 0,-1 0 0,-1 0 0,-1 0 0,-3 0 0,-1 0 0,1 0 0,-5 0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5:56:43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24575,'17'0'0,"7"0"0,9 0 0,-4 0 0,-8 0 0,-5 0 0,-4 0 0,2 0 0,-2 0 0,0 0 0,0 0 0,3 0 0,0 0 0,-1 0 0,-2 0 0,-3 0 0,-4 0 0,-2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5:55:18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24575,'0'38'0,"0"56"0,0-16 0,0 7 0,0 2 0,0 4 0,0-18 0,0 3 0,0 1-1068,0 9 1,0 2 0,0 3 1067,0-12 0,0 1 0,0 4 0,0 3-473,1-1 0,0 3 0,1 3 1,0 0-1,0 0 473,0-1 0,0 0 0,1 0 0,0 1 0,1-1 0,-1-2 0,1 1 0,1 0 0,-1-2 0,1-2 7,0 13 0,1-1 1,-1-3-1,0-3-7,-1-14 0,-1-2 0,1-2 0,-1-2-151,1 15 0,-1-2 0,0-2 151,-1-7 0,0-1 0,0 0 0,1 4 0,0 0 0,2 1 0,-1 5 0,1 1 0,0 1 162,1 6 1,1 1 0,0-1-163,1-3 0,1-1 0,-1-2 0,-2-10 0,0-2 0,0-3 1236,2 19 1,0-6-1237,-3-18 0,-1-4 701,-2-11 1,0-2-702,2 43 590,-4-2-590,3 4 1036,2 4-1036,-1-3 0,0-7 0,-4-8 0,0-9 0,0-8 0,0 0 0,0-4 0,0-3 0,0-10 0,0-15 0,-1-14 0,-1-6 0,-1-2 0,0-1 0,0-2 0,0-2 0,1 1 0,2 1 0,0 2 0,0 4 0,0 4 0,0 5 0,0 5 0,0 9 0,0 9 0,0 6 0,0 0 0,0-9 0,0-10 0,0-12 0,0-13 0,0-4 0,0-6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5:55:18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24575,'81'0'0,"1"0"0,-1 0 0,0 0 0,1 0 0,-1 0 0,5 0 0,3 0 0,4 0 0,3 0 0,3 0 0,2 0 0,3 0-757,-19 0 1,3 0 0,2 0 0,3 0 0,2 0 0,1 0-1,2 0 1,0 0 0,0 0 0,1 0 0,-1 0 0,-1 0-1,-1 0 642,-1 0 0,1 0 1,0 0-1,1 0 1,-1 0-1,0 0 0,0 0 1,0 0-1,1 0 1,-1 0-1,0 0 1,1 0-1,-1 0-51,1 0 0,0 0 0,1 0 1,0 0-1,0 0 0,0 0 1,0 0-1,-1 0 0,0 0 0,-2 0 1,0 0-1,-2 0 0,-2 0 166,13 0 0,-1 0 0,-1 0 0,-1 0 0,-2 0 0,0 0 0,-3 0 0,-1 0 0,-3 0 0,-1 0 67,13 0 0,-4 0 0,-2 0 0,-2 0 1,-1 0-1,-1 0 0,1 0-67,-3 0 0,2 0 0,0 0 0,-2 0 0,-2 0 0,-6 0 0,-7 0-33,11 0 0,-8 0 0,-6 0 1,-3 0 32,32 0 0,-14 0 909,0 0 0,-56 0 0,-22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5:55:31.4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3680 24575,'14'-9'0,"20"-16"0,31-19 0,-26 17 0,5-2 0,21-12 0,9-4 0,-1 0 0,7-4 0,6-3-1718,-16 9 0,3-3 0,4-1 1,3-4-1,5-1 1718,-14 8 0,3-1 0,2-3 0,3 0 0,3-2 0,0-1 0,2 0 0,0 0-356,-5 3 1,2-1-1,1-1 1,1 0-1,1-1 1,2 0-1,-1 0 1,2-1-1,-1 1 1,1-1 355,-3 2 0,0 0 0,1-1 0,1 0 0,0 0 0,1-1 0,0 1 0,-1 0 0,1 1 0,-1 0 0,0 0-91,-3 2 0,1 0 0,1 0 0,-1 0 1,1 1-1,-1-1 0,-1 2 0,0 0 0,-1 0 1,-2 2-1,0 1 91,5-3 0,0 0 0,-1 1 0,-1 1 0,-1 1 0,-2 1 0,0 1 0,-2 1 0,-1 1-140,5-2 0,0 1 0,-2 1 0,-2 1 0,-1 2 0,-3 1 0,-2 3 140,9-4 0,-3 3 0,-3 2 0,-2 2 0,-4 0 610,24-9 1,-6 1-1,-5 4-610,13-7 0,-10 5 2028,-27 10 0,-6 1-2028,17-11 5172,-27 16-5172,-23 8 2686,-5 6-2686,-4 2 378,-5 1-378,-4 2 0,-7 0 0,-5 1 0,-1 2 0,1-1 0,-3 2 0,-3 2 0,-3 2 0,-3 2 0,2 1 0,10-5 0,3-1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5:55:45.9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24575,'35'0'0,"49"0"0,-5 7 0,12 8 0,-3 6 0,7 5 0,5 5-1036,-27-8 1,2 3 0,2 2 0,0 1 0,0 2 1035,6 3 0,0 2 0,0 1 0,1 1 0,1 2 0,-10-4 0,0 1 0,1 1 0,1 1 0,-1 0 0,0 0-326,1 0 1,0 1 0,1 0-1,-1 1 1,-1-1 0,1 0 325,12 7 0,-1 0 0,1 0 0,-2 0 0,0 0 0,-4-1 0,0 0 0,-1 0 0,-1-1 0,-3-1 108,8 4 0,-3-1 0,-2-1 1,-3 0-109,10 6 0,-4-2 0,-3-1-38,-12-5 0,-2-2 1,-5-1 37,12 8 0,-7-2 1072,-15-10 0,-4-1-1072,22 19 3028,-13-9-3028,2 5 734,-25-17 0,3 4-734,9 11 0,2 3 84,6 9 0,0 3-84,0 0 0,0 1 0,-2-5 0,-2-3 0,-7-9 0,-2-4 0,22 18 0,-15-20 0,-15-16 0,-8-7 0,-4-4 0,-6-5 0,-4-5 0,-2 1 0,1 0 0,0 0 0,4 5 0,10 6 0,17 9 0,17 14 0,22 17 0,-37-26 0,-1 0 0,33 28 0,-14-13 0,-25-18 0,-15-9 0,-11-10 0,-7-4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5:56:06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24575,'0'23'0,"0"25"0,0 33 0,0-27 0,0 2 0,0 2 0,0-1 0,0 38 0,0-30 0,0-23 0,0-8 0,1 5 0,10 9 0,8 1 0,6-1 0,2-11 0,-4-15 0,-1-8 0,3-9 0,4-2 0,3-1 0,0-2 0,-3 0 0,-9 1 0,-8-1 0,-7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5:56:08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24575,'37'0'0,"30"0"0,20 0 0,3 0 0,-26 2 0,-29 3 0,-17 2 0,-11-2 0,-6-1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1T05:56:11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24575,'0'35'0,"0"25"0,0 15 0,0-7 0,0-28 0,0-20 0,0-6 0,0 4 0,0 0 0,2 1 0,1 3 0,2-1 0,1-2 0,1-2 0,4 1 0,1 1 0,0-1 0,0-4 0,-2-4 0,3-2 0,7 4 0,11 6 0,7 4 0,0 0 0,-8-5 0,-8-8 0,-8-6 0,-1-3 0,-2 0 0,1 0 0,1 0 0,0 0 0,0 0 0,-1 0 0,-3-1 0,-2-2 0,-4-3 0,-1 2 0,-2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12598-1B04-684B-90B9-CD676B9359D3}" type="datetimeFigureOut">
              <a:rPr lang="en-US" smtClean="0"/>
              <a:t>6/21/24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CDB30-01DF-0E43-9588-3F2458126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3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CDB30-01DF-0E43-9588-3F2458126C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92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79D8A-73ED-554D-E2AF-7F622CA01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D46FE-43A2-7E93-9D90-32172F5BB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013F6-ED2C-847A-4380-D90E8043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F5F8-1362-154E-AF86-E1515F079FEA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7FC11-A1F1-E5FA-82CC-68954E52F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3E853-BA81-2E76-65D4-517CEE26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39C5-20C7-7947-A54B-ABB66431D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6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D22C-9EBE-D993-7AE2-1FD621FB2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C1ECC-34FB-1E42-2BC4-F6B7E6ACD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1D624-FF27-3484-AF8E-7657794F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F5F8-1362-154E-AF86-E1515F079FEA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F0E44-C580-9A18-B7D2-07045AA7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ED06D-7EA8-2921-4AC4-BFF404EE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39C5-20C7-7947-A54B-ABB66431D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1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4D082C-69C0-CF65-DFED-D7A5941E0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CAF44-81B7-9D6F-9D8C-47D6D47C8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524CE-CCB5-9ABF-2883-6B64024F3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F5F8-1362-154E-AF86-E1515F079FEA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F10AE-FF61-EAFD-57B2-3443BC4E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C8B34-5C3E-1744-A9F7-7EE82BC09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39C5-20C7-7947-A54B-ABB66431D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9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F31E5-A84C-1827-5570-3BE9DF09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92518-0BEB-332C-D0A0-997704BEF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7FBC1-1C36-0BEB-CCB7-7DEE71A0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F5F8-1362-154E-AF86-E1515F079FEA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402D-A918-B5AB-E12D-2C89C829E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D7E96-70BB-55F6-CDEB-67FCDB55F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39C5-20C7-7947-A54B-ABB66431D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1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F5B2-99DC-4952-4EFB-DC1C3E80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CB637-FB69-8AC7-8F58-543B1EFA4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1F137-2B9D-F2F8-5E94-732B468FE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F5F8-1362-154E-AF86-E1515F079FEA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5727B-8640-4B36-0758-AC926444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4A9D0-2BDC-E48A-FB80-D7478310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39C5-20C7-7947-A54B-ABB66431D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9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3AD9-2372-2EDB-4985-D0B8D590F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2A5DA-2999-83C1-702A-4AC55C049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09A56-343B-60AF-C389-98491A496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66969-F7DD-4A55-5A27-1F664CCB2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F5F8-1362-154E-AF86-E1515F079FEA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7F89A-FABF-55AD-F423-EA73357E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1E539-BFD8-7C0E-4100-76FC77DF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39C5-20C7-7947-A54B-ABB66431D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1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D79C-D370-FE89-2911-3E725A4E0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271ED-392E-52BB-50B3-A5D1F9839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2EB5F-A3D8-0043-62A7-18EB541DA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ECEAD-0E26-28D1-5F8A-66609B352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D1AC2E-51C1-08D7-4D20-E5ADFA5E2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8547BB-C7EA-430B-4333-9C0D5EF8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F5F8-1362-154E-AF86-E1515F079FEA}" type="datetimeFigureOut">
              <a:rPr lang="en-US" smtClean="0"/>
              <a:t>6/21/24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5FFAE6-4F12-A99E-E563-4A329F52C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093E49-FC5C-5F78-A45C-489CEC92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39C5-20C7-7947-A54B-ABB66431D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7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5DA2-7464-E0F3-B515-246D9BDF1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252CFF-63B0-2F78-826F-35B1C6B3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F5F8-1362-154E-AF86-E1515F079FEA}" type="datetimeFigureOut">
              <a:rPr lang="en-US" smtClean="0"/>
              <a:t>6/21/24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7D9CB-3884-7010-AC23-C1432EA43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38629-CD8B-0F25-B395-3322AB2E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39C5-20C7-7947-A54B-ABB66431D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2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B97983-DAA6-DCC2-3423-A73A492F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F5F8-1362-154E-AF86-E1515F079FEA}" type="datetimeFigureOut">
              <a:rPr lang="en-US" smtClean="0"/>
              <a:t>6/21/24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D39769-6CC4-C346-D4F7-A6DC161A4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702B5-AEDC-973A-DDB7-49F0FEB0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39C5-20C7-7947-A54B-ABB66431D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5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AA53-41AF-0A28-B2B5-BE5F37D23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A0403-C6AC-B098-BF2E-57F27B58E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A6255-1D33-2FC7-B928-8B9598677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7C023-CF88-0AD9-1A17-6F24D3620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F5F8-1362-154E-AF86-E1515F079FEA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CC00E-EE0E-478D-46B3-A59F5F01E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84A1C-A77B-BA96-D354-1537956F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39C5-20C7-7947-A54B-ABB66431D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6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4F85-4DD8-5F16-1E1A-133B7C8D5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DD7736-CCF0-D271-3D4C-5FAFDFC5D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EBC8B-72BA-0CB8-4DC9-15B402321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2E075-0427-F51F-F07A-476105DAF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F5F8-1362-154E-AF86-E1515F079FEA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97377-9A7C-9CDA-82BD-2047649E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6429B-C90B-A5A7-7D69-F6B13779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39C5-20C7-7947-A54B-ABB66431D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2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A6616-B727-71EA-94F1-617B35140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1CD20-D168-DAEF-2809-9E1A1C1A5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D58DD-6D15-82A2-8FEE-69E3D8B84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9AF5F8-1362-154E-AF86-E1515F079FEA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C619-9F3D-1EE0-6CAB-906CC206D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F25A9-F7E6-4051-12B4-A442D03F0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FB39C5-20C7-7947-A54B-ABB66431D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6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customXml" Target="../ink/ink22.xml"/><Relationship Id="rId21" Type="http://schemas.openxmlformats.org/officeDocument/2006/relationships/customXml" Target="../ink/ink10.xml"/><Relationship Id="rId34" Type="http://schemas.openxmlformats.org/officeDocument/2006/relationships/customXml" Target="../ink/ink17.xml"/><Relationship Id="rId7" Type="http://schemas.openxmlformats.org/officeDocument/2006/relationships/customXml" Target="../ink/ink2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customXml" Target="../ink/ink21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20.xml"/><Relationship Id="rId40" Type="http://schemas.openxmlformats.org/officeDocument/2006/relationships/customXml" Target="../ink/ink23.xml"/><Relationship Id="rId5" Type="http://schemas.openxmlformats.org/officeDocument/2006/relationships/customXml" Target="../ink/ink1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customXml" Target="../ink/ink19.xml"/><Relationship Id="rId10" Type="http://schemas.openxmlformats.org/officeDocument/2006/relationships/customXml" Target="../ink/ink4.xml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3.png"/><Relationship Id="rId9" Type="http://schemas.openxmlformats.org/officeDocument/2006/relationships/customXml" Target="../ink/ink3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8.xml"/><Relationship Id="rId8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X ray - Free healthcare and medical icons">
            <a:extLst>
              <a:ext uri="{FF2B5EF4-FFF2-40B4-BE49-F238E27FC236}">
                <a16:creationId xmlns:a16="http://schemas.microsoft.com/office/drawing/2014/main" id="{3A61C9FE-AA77-325E-CA86-E5AD61833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76" y="2483708"/>
            <a:ext cx="1132016" cy="113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xt document - Free interface icons">
            <a:extLst>
              <a:ext uri="{FF2B5EF4-FFF2-40B4-BE49-F238E27FC236}">
                <a16:creationId xmlns:a16="http://schemas.microsoft.com/office/drawing/2014/main" id="{71EDC00D-57DC-DEAF-BEAD-C272EC247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76" y="899983"/>
            <a:ext cx="1132017" cy="113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sertar Ilustración Vector Icono Plantilla Tabla Vector de stock  #237929274 de ©get4net">
            <a:extLst>
              <a:ext uri="{FF2B5EF4-FFF2-40B4-BE49-F238E27FC236}">
                <a16:creationId xmlns:a16="http://schemas.microsoft.com/office/drawing/2014/main" id="{92BF896B-3470-98EF-AE39-0E2BF39A1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73" y="3719383"/>
            <a:ext cx="1272747" cy="127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293CE82-AA71-CD43-50D8-8197371CEB99}"/>
                  </a:ext>
                </a:extLst>
              </p14:cNvPr>
              <p14:cNvContentPartPr/>
              <p14:nvPr/>
            </p14:nvContentPartPr>
            <p14:xfrm>
              <a:off x="3234814" y="1508030"/>
              <a:ext cx="83520" cy="2510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293CE82-AA71-CD43-50D8-8197371CEB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26174" y="1499390"/>
                <a:ext cx="101160" cy="252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46AA5D1-AD77-170D-C7F8-1F7372964B47}"/>
                  </a:ext>
                </a:extLst>
              </p14:cNvPr>
              <p14:cNvContentPartPr/>
              <p14:nvPr/>
            </p14:nvContentPartPr>
            <p14:xfrm>
              <a:off x="3319774" y="4031990"/>
              <a:ext cx="281340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46AA5D1-AD77-170D-C7F8-1F7372964B4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10774" y="4022990"/>
                <a:ext cx="2831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045A271-B461-34FE-2A02-5E4631A63A91}"/>
                  </a:ext>
                </a:extLst>
              </p14:cNvPr>
              <p14:cNvContentPartPr/>
              <p14:nvPr/>
            </p14:nvContentPartPr>
            <p14:xfrm>
              <a:off x="6723538" y="1508030"/>
              <a:ext cx="83520" cy="25102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045A271-B461-34FE-2A02-5E4631A63A9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14898" y="1499390"/>
                <a:ext cx="101160" cy="252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6BF0B7E-E52D-2995-C8B7-EF0303FB44C8}"/>
                  </a:ext>
                </a:extLst>
              </p14:cNvPr>
              <p14:cNvContentPartPr/>
              <p14:nvPr/>
            </p14:nvContentPartPr>
            <p14:xfrm>
              <a:off x="6808498" y="4031990"/>
              <a:ext cx="281340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6BF0B7E-E52D-2995-C8B7-EF0303FB44C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99498" y="4022990"/>
                <a:ext cx="2831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E2723A4-6CD9-A25B-27EC-D7728192F970}"/>
                  </a:ext>
                </a:extLst>
              </p14:cNvPr>
              <p14:cNvContentPartPr/>
              <p14:nvPr/>
            </p14:nvContentPartPr>
            <p14:xfrm>
              <a:off x="3622894" y="2436110"/>
              <a:ext cx="2395800" cy="1325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E2723A4-6CD9-A25B-27EC-D7728192F97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13894" y="2427470"/>
                <a:ext cx="2413440" cy="13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6460A98-051D-DEE3-A862-AA94D1E49E9B}"/>
                  </a:ext>
                </a:extLst>
              </p14:cNvPr>
              <p14:cNvContentPartPr/>
              <p14:nvPr/>
            </p14:nvContentPartPr>
            <p14:xfrm>
              <a:off x="7243414" y="2426750"/>
              <a:ext cx="2037600" cy="1206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6460A98-051D-DEE3-A862-AA94D1E49E9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34774" y="2418110"/>
                <a:ext cx="2055240" cy="122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657A388C-24F7-6740-4884-020D351B1A7D}"/>
              </a:ext>
            </a:extLst>
          </p:cNvPr>
          <p:cNvGrpSpPr/>
          <p:nvPr/>
        </p:nvGrpSpPr>
        <p:grpSpPr>
          <a:xfrm>
            <a:off x="6084934" y="4223510"/>
            <a:ext cx="146520" cy="318240"/>
            <a:chOff x="6084934" y="4223510"/>
            <a:chExt cx="146520" cy="31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6A11868-39A4-4DBD-E791-D5B9C7A46A31}"/>
                    </a:ext>
                  </a:extLst>
                </p14:cNvPr>
                <p14:cNvContentPartPr/>
                <p14:nvPr/>
              </p14:nvContentPartPr>
              <p14:xfrm>
                <a:off x="6109414" y="4223510"/>
                <a:ext cx="112680" cy="318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6A11868-39A4-4DBD-E791-D5B9C7A46A3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00774" y="4214870"/>
                  <a:ext cx="1303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752ED89-2AE2-3A46-1817-6A3C9C0D08DB}"/>
                    </a:ext>
                  </a:extLst>
                </p14:cNvPr>
                <p14:cNvContentPartPr/>
                <p14:nvPr/>
              </p14:nvContentPartPr>
              <p14:xfrm>
                <a:off x="6084934" y="4391630"/>
                <a:ext cx="146520" cy="8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752ED89-2AE2-3A46-1817-6A3C9C0D08D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076294" y="4382630"/>
                  <a:ext cx="16416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B2310A8-1C99-94F2-E517-DFB9DB7FC2AF}"/>
              </a:ext>
            </a:extLst>
          </p:cNvPr>
          <p:cNvGrpSpPr/>
          <p:nvPr/>
        </p:nvGrpSpPr>
        <p:grpSpPr>
          <a:xfrm>
            <a:off x="9431494" y="4223150"/>
            <a:ext cx="226800" cy="229320"/>
            <a:chOff x="9431494" y="4223150"/>
            <a:chExt cx="226800" cy="22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ADEE212-E0BE-5C66-7B61-8D487EDF7FE5}"/>
                    </a:ext>
                  </a:extLst>
                </p14:cNvPr>
                <p14:cNvContentPartPr/>
                <p14:nvPr/>
              </p14:nvContentPartPr>
              <p14:xfrm>
                <a:off x="9516094" y="4223150"/>
                <a:ext cx="142200" cy="229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ADEE212-E0BE-5C66-7B61-8D487EDF7FE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507454" y="4214150"/>
                  <a:ext cx="1598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A5E32A3-0D11-8674-0B04-C05EB2270A87}"/>
                    </a:ext>
                  </a:extLst>
                </p14:cNvPr>
                <p14:cNvContentPartPr/>
                <p14:nvPr/>
              </p14:nvContentPartPr>
              <p14:xfrm>
                <a:off x="9431494" y="4326830"/>
                <a:ext cx="20448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A5E32A3-0D11-8674-0B04-C05EB2270A8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422854" y="4317830"/>
                  <a:ext cx="22212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03D2EF7-9A42-E40C-1E06-80A0E543FE2D}"/>
                  </a:ext>
                </a:extLst>
              </p14:cNvPr>
              <p14:cNvContentPartPr/>
              <p14:nvPr/>
            </p14:nvContentPartPr>
            <p14:xfrm>
              <a:off x="3164974" y="2355830"/>
              <a:ext cx="129240" cy="64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03D2EF7-9A42-E40C-1E06-80A0E543FE2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56334" y="2347190"/>
                <a:ext cx="14688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384A2B2-54F8-1947-33E7-EEBEB224A7F5}"/>
                  </a:ext>
                </a:extLst>
              </p14:cNvPr>
              <p14:cNvContentPartPr/>
              <p14:nvPr/>
            </p14:nvContentPartPr>
            <p14:xfrm>
              <a:off x="3248134" y="3775310"/>
              <a:ext cx="7812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384A2B2-54F8-1947-33E7-EEBEB224A7F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239494" y="3766670"/>
                <a:ext cx="95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1A236B5-FEF1-B792-9BF5-8836D8C8C010}"/>
                  </a:ext>
                </a:extLst>
              </p14:cNvPr>
              <p14:cNvContentPartPr/>
              <p14:nvPr/>
            </p14:nvContentPartPr>
            <p14:xfrm>
              <a:off x="6623854" y="2453750"/>
              <a:ext cx="9936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1A236B5-FEF1-B792-9BF5-8836D8C8C01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614854" y="2445110"/>
                <a:ext cx="117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92F3FD6B-9416-D515-35E8-452AF952A5AF}"/>
              </a:ext>
            </a:extLst>
          </p:cNvPr>
          <p:cNvGrpSpPr/>
          <p:nvPr/>
        </p:nvGrpSpPr>
        <p:grpSpPr>
          <a:xfrm>
            <a:off x="6685054" y="3748310"/>
            <a:ext cx="145800" cy="360"/>
            <a:chOff x="6685054" y="3748310"/>
            <a:chExt cx="14580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B9ACAF6-DA8E-D04E-7492-E19A9B1D6B3E}"/>
                    </a:ext>
                  </a:extLst>
                </p14:cNvPr>
                <p14:cNvContentPartPr/>
                <p14:nvPr/>
              </p14:nvContentPartPr>
              <p14:xfrm>
                <a:off x="6685054" y="3748310"/>
                <a:ext cx="36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B9ACAF6-DA8E-D04E-7492-E19A9B1D6B3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676054" y="37393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1EFAD0F-E42A-EDAC-E4AB-307F2250F97F}"/>
                    </a:ext>
                  </a:extLst>
                </p14:cNvPr>
                <p14:cNvContentPartPr/>
                <p14:nvPr/>
              </p14:nvContentPartPr>
              <p14:xfrm>
                <a:off x="6685054" y="3748310"/>
                <a:ext cx="145800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1EFAD0F-E42A-EDAC-E4AB-307F2250F97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676054" y="3739310"/>
                  <a:ext cx="1634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15AC985-4AD1-12DE-7DEF-88E512855BD8}"/>
                  </a:ext>
                </a:extLst>
              </p14:cNvPr>
              <p14:cNvContentPartPr/>
              <p14:nvPr/>
            </p14:nvContentPartPr>
            <p14:xfrm>
              <a:off x="10023118" y="1478500"/>
              <a:ext cx="83520" cy="25102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15AC985-4AD1-12DE-7DEF-88E512855B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14478" y="1469860"/>
                <a:ext cx="101160" cy="252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6E314A3-DCBC-E963-FEA1-5E95FF7760C3}"/>
                  </a:ext>
                </a:extLst>
              </p14:cNvPr>
              <p14:cNvContentPartPr/>
              <p14:nvPr/>
            </p14:nvContentPartPr>
            <p14:xfrm>
              <a:off x="10108078" y="4002460"/>
              <a:ext cx="2813400" cy="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6E314A3-DCBC-E963-FEA1-5E95FF7760C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099078" y="3993460"/>
                <a:ext cx="2831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37471A9-F403-362F-4575-6994C1F19305}"/>
                  </a:ext>
                </a:extLst>
              </p14:cNvPr>
              <p14:cNvContentPartPr/>
              <p14:nvPr/>
            </p14:nvContentPartPr>
            <p14:xfrm>
              <a:off x="10411198" y="2406580"/>
              <a:ext cx="2395800" cy="13251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37471A9-F403-362F-4575-6994C1F1930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402198" y="2397940"/>
                <a:ext cx="2413440" cy="134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668275CB-7A6B-E42B-1650-B0DB28A27EBC}"/>
              </a:ext>
            </a:extLst>
          </p:cNvPr>
          <p:cNvGrpSpPr/>
          <p:nvPr/>
        </p:nvGrpSpPr>
        <p:grpSpPr>
          <a:xfrm>
            <a:off x="12873238" y="4193980"/>
            <a:ext cx="146520" cy="318240"/>
            <a:chOff x="6084934" y="4223510"/>
            <a:chExt cx="146520" cy="31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09C5CCD-5DA0-1459-47B6-7D1C51FDFAB6}"/>
                    </a:ext>
                  </a:extLst>
                </p14:cNvPr>
                <p14:cNvContentPartPr/>
                <p14:nvPr/>
              </p14:nvContentPartPr>
              <p14:xfrm>
                <a:off x="6109414" y="4223510"/>
                <a:ext cx="112680" cy="318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09C5CCD-5DA0-1459-47B6-7D1C51FDFAB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00774" y="4214870"/>
                  <a:ext cx="1303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99923FF-074B-C919-B455-C439FBD9BD47}"/>
                    </a:ext>
                  </a:extLst>
                </p14:cNvPr>
                <p14:cNvContentPartPr/>
                <p14:nvPr/>
              </p14:nvContentPartPr>
              <p14:xfrm>
                <a:off x="6084934" y="4391630"/>
                <a:ext cx="146520" cy="8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99923FF-074B-C919-B455-C439FBD9BD4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076294" y="4382630"/>
                  <a:ext cx="16416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C4A4762-9B04-0D08-1EBC-A836697C1F7B}"/>
                  </a:ext>
                </a:extLst>
              </p14:cNvPr>
              <p14:cNvContentPartPr/>
              <p14:nvPr/>
            </p14:nvContentPartPr>
            <p14:xfrm>
              <a:off x="9953278" y="2326300"/>
              <a:ext cx="129240" cy="64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C4A4762-9B04-0D08-1EBC-A836697C1F7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944638" y="2317660"/>
                <a:ext cx="14688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654F367-50F6-5ED1-06DC-08CD0E3FEEB2}"/>
                  </a:ext>
                </a:extLst>
              </p14:cNvPr>
              <p14:cNvContentPartPr/>
              <p14:nvPr/>
            </p14:nvContentPartPr>
            <p14:xfrm>
              <a:off x="10036438" y="3745780"/>
              <a:ext cx="78120" cy="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654F367-50F6-5ED1-06DC-08CD0E3FEEB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027798" y="3737140"/>
                <a:ext cx="95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7A83B97-7697-4B13-93D0-592791C9DE80}"/>
                  </a:ext>
                </a:extLst>
              </p14:cNvPr>
              <p14:cNvContentPartPr/>
              <p14:nvPr/>
            </p14:nvContentPartPr>
            <p14:xfrm>
              <a:off x="13412158" y="2424220"/>
              <a:ext cx="99360" cy="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7A83B97-7697-4B13-93D0-592791C9DE8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3403158" y="2415580"/>
                <a:ext cx="117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634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n de salida">
            <a:extLst>
              <a:ext uri="{FF2B5EF4-FFF2-40B4-BE49-F238E27FC236}">
                <a16:creationId xmlns:a16="http://schemas.microsoft.com/office/drawing/2014/main" id="{D881BD30-3999-364B-82A5-EB5465C17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73" b="34234"/>
          <a:stretch/>
        </p:blipFill>
        <p:spPr bwMode="auto">
          <a:xfrm>
            <a:off x="729350" y="763160"/>
            <a:ext cx="5012724" cy="247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n de salida">
            <a:extLst>
              <a:ext uri="{FF2B5EF4-FFF2-40B4-BE49-F238E27FC236}">
                <a16:creationId xmlns:a16="http://schemas.microsoft.com/office/drawing/2014/main" id="{549A6665-A7C9-5057-D581-E360CAA7EA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207"/>
          <a:stretch/>
        </p:blipFill>
        <p:spPr bwMode="auto">
          <a:xfrm>
            <a:off x="6096000" y="763160"/>
            <a:ext cx="5012724" cy="247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n de salida">
            <a:extLst>
              <a:ext uri="{FF2B5EF4-FFF2-40B4-BE49-F238E27FC236}">
                <a16:creationId xmlns:a16="http://schemas.microsoft.com/office/drawing/2014/main" id="{5D11D445-A01E-E0F1-D19F-7974F94B01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46"/>
          <a:stretch/>
        </p:blipFill>
        <p:spPr bwMode="auto">
          <a:xfrm>
            <a:off x="3027105" y="3490785"/>
            <a:ext cx="5659695" cy="290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69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ultimodal Learning With Graphs Nature Machine Intelligence">
            <a:extLst>
              <a:ext uri="{FF2B5EF4-FFF2-40B4-BE49-F238E27FC236}">
                <a16:creationId xmlns:a16="http://schemas.microsoft.com/office/drawing/2014/main" id="{1B9E84FC-4FFB-C3FA-136D-DAF79F571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67" y="1246505"/>
            <a:ext cx="10725665" cy="456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294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6CAC9B9-13BB-DAA0-1770-23072B315C6A}"/>
              </a:ext>
            </a:extLst>
          </p:cNvPr>
          <p:cNvSpPr/>
          <p:nvPr/>
        </p:nvSpPr>
        <p:spPr>
          <a:xfrm>
            <a:off x="883507" y="1161535"/>
            <a:ext cx="1000897" cy="1050324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415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01B5D9-B416-4970-D76E-05E56870C3CC}"/>
              </a:ext>
            </a:extLst>
          </p:cNvPr>
          <p:cNvSpPr/>
          <p:nvPr/>
        </p:nvSpPr>
        <p:spPr>
          <a:xfrm>
            <a:off x="2051222" y="1853514"/>
            <a:ext cx="1000897" cy="1050324"/>
          </a:xfrm>
          <a:prstGeom prst="roundRect">
            <a:avLst/>
          </a:prstGeom>
          <a:solidFill>
            <a:schemeClr val="accent3">
              <a:lumMod val="20000"/>
              <a:lumOff val="80000"/>
              <a:alpha val="5415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5FC62FA-DF05-83A5-3361-332B9C24D9E4}"/>
              </a:ext>
            </a:extLst>
          </p:cNvPr>
          <p:cNvSpPr/>
          <p:nvPr/>
        </p:nvSpPr>
        <p:spPr>
          <a:xfrm>
            <a:off x="883506" y="2462084"/>
            <a:ext cx="1000897" cy="1050324"/>
          </a:xfrm>
          <a:prstGeom prst="roundRect">
            <a:avLst/>
          </a:prstGeom>
          <a:solidFill>
            <a:schemeClr val="accent5">
              <a:lumMod val="20000"/>
              <a:lumOff val="80000"/>
              <a:alpha val="5415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E9FCDB9-35EA-FCB3-C651-C8AB7C04E578}"/>
              </a:ext>
            </a:extLst>
          </p:cNvPr>
          <p:cNvSpPr/>
          <p:nvPr/>
        </p:nvSpPr>
        <p:spPr>
          <a:xfrm>
            <a:off x="2051221" y="3144795"/>
            <a:ext cx="1000897" cy="1050324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415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47D2705-9101-249A-3DBD-5340031968FD}"/>
              </a:ext>
            </a:extLst>
          </p:cNvPr>
          <p:cNvSpPr/>
          <p:nvPr/>
        </p:nvSpPr>
        <p:spPr>
          <a:xfrm>
            <a:off x="895862" y="3762633"/>
            <a:ext cx="1000897" cy="1050324"/>
          </a:xfrm>
          <a:prstGeom prst="roundRect">
            <a:avLst/>
          </a:prstGeom>
          <a:solidFill>
            <a:schemeClr val="bg2">
              <a:lumMod val="90000"/>
              <a:alpha val="5415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4C1B20C-D94B-0399-8DD3-D8BD7B5C2BCA}"/>
              </a:ext>
            </a:extLst>
          </p:cNvPr>
          <p:cNvSpPr/>
          <p:nvPr/>
        </p:nvSpPr>
        <p:spPr>
          <a:xfrm>
            <a:off x="2051221" y="4436076"/>
            <a:ext cx="1000897" cy="1050324"/>
          </a:xfrm>
          <a:prstGeom prst="roundRect">
            <a:avLst/>
          </a:prstGeom>
          <a:solidFill>
            <a:srgbClr val="FF7E7B">
              <a:alpha val="54118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X ray - Free healthcare and medical icons">
            <a:extLst>
              <a:ext uri="{FF2B5EF4-FFF2-40B4-BE49-F238E27FC236}">
                <a16:creationId xmlns:a16="http://schemas.microsoft.com/office/drawing/2014/main" id="{371D4116-DABD-B399-EA10-20AA81A82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02" y="2640742"/>
            <a:ext cx="701589" cy="70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Text document - Free interface icons">
            <a:extLst>
              <a:ext uri="{FF2B5EF4-FFF2-40B4-BE49-F238E27FC236}">
                <a16:creationId xmlns:a16="http://schemas.microsoft.com/office/drawing/2014/main" id="{6FFDB680-0570-ABBC-496A-458FCE25E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15" y="1358729"/>
            <a:ext cx="652162" cy="65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Time Series Icons - Free SVG &amp; PNG Time Series Images - Noun ...">
            <a:extLst>
              <a:ext uri="{FF2B5EF4-FFF2-40B4-BE49-F238E27FC236}">
                <a16:creationId xmlns:a16="http://schemas.microsoft.com/office/drawing/2014/main" id="{689EE1A1-21AB-1973-B7C5-655E3E89E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872" y="2012690"/>
            <a:ext cx="744324" cy="74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Genome Icons - Free SVG &amp; PNG Genome Images - Noun Project">
            <a:extLst>
              <a:ext uri="{FF2B5EF4-FFF2-40B4-BE49-F238E27FC236}">
                <a16:creationId xmlns:a16="http://schemas.microsoft.com/office/drawing/2014/main" id="{234F6368-E408-AC6B-268C-5A2D4D5B1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981" y="3296849"/>
            <a:ext cx="746215" cy="74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Audio Icons - Free SVG &amp; PNG Audio Images - Noun Project">
            <a:extLst>
              <a:ext uri="{FF2B5EF4-FFF2-40B4-BE49-F238E27FC236}">
                <a16:creationId xmlns:a16="http://schemas.microsoft.com/office/drawing/2014/main" id="{4D983F86-BD41-D3C1-BDED-1094CA0AA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16" y="3901300"/>
            <a:ext cx="701589" cy="70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Database Table Icons - Free SVG &amp; PNG Database Table Images ...">
            <a:extLst>
              <a:ext uri="{FF2B5EF4-FFF2-40B4-BE49-F238E27FC236}">
                <a16:creationId xmlns:a16="http://schemas.microsoft.com/office/drawing/2014/main" id="{F7EFFA0A-E204-E30C-4E35-E416ACB23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0" y="4633782"/>
            <a:ext cx="682368" cy="68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516A51E-DA2C-D4D5-B7FE-624D58DA4F08}"/>
              </a:ext>
            </a:extLst>
          </p:cNvPr>
          <p:cNvSpPr/>
          <p:nvPr/>
        </p:nvSpPr>
        <p:spPr>
          <a:xfrm>
            <a:off x="883506" y="5063182"/>
            <a:ext cx="1000897" cy="1050324"/>
          </a:xfrm>
          <a:prstGeom prst="roundRect">
            <a:avLst/>
          </a:prstGeom>
          <a:solidFill>
            <a:srgbClr val="F8E993">
              <a:alpha val="54118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15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</Words>
  <Application>Microsoft Macintosh PowerPoint</Application>
  <PresentationFormat>Widescreen</PresentationFormat>
  <Paragraphs>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Hernandez Perez, Bernard A</dc:creator>
  <cp:lastModifiedBy>Hernandez Perez, Bernard A</cp:lastModifiedBy>
  <cp:revision>1</cp:revision>
  <dcterms:created xsi:type="dcterms:W3CDTF">2024-06-21T05:47:45Z</dcterms:created>
  <dcterms:modified xsi:type="dcterms:W3CDTF">2024-06-21T06:17:14Z</dcterms:modified>
</cp:coreProperties>
</file>