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60" r:id="rId3"/>
    <p:sldId id="320" r:id="rId4"/>
    <p:sldId id="304" r:id="rId5"/>
    <p:sldId id="285" r:id="rId6"/>
    <p:sldId id="283" r:id="rId7"/>
    <p:sldId id="287" r:id="rId8"/>
    <p:sldId id="318" r:id="rId9"/>
    <p:sldId id="306" r:id="rId10"/>
    <p:sldId id="307" r:id="rId11"/>
    <p:sldId id="288" r:id="rId12"/>
    <p:sldId id="290" r:id="rId13"/>
    <p:sldId id="309" r:id="rId14"/>
    <p:sldId id="319" r:id="rId15"/>
    <p:sldId id="310" r:id="rId16"/>
    <p:sldId id="311" r:id="rId17"/>
    <p:sldId id="317" r:id="rId18"/>
    <p:sldId id="293" r:id="rId19"/>
    <p:sldId id="301" r:id="rId20"/>
    <p:sldId id="312" r:id="rId21"/>
    <p:sldId id="313" r:id="rId22"/>
    <p:sldId id="286" r:id="rId23"/>
    <p:sldId id="268" r:id="rId24"/>
    <p:sldId id="314" r:id="rId25"/>
    <p:sldId id="316" r:id="rId26"/>
    <p:sldId id="289"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75E26-C605-4CC9-9B58-900D353BD405}" v="872" dt="2024-06-20T21:59:47.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3898" autoAdjust="0"/>
  </p:normalViewPr>
  <p:slideViewPr>
    <p:cSldViewPr snapToGrid="0">
      <p:cViewPr varScale="1">
        <p:scale>
          <a:sx n="74" d="100"/>
          <a:sy n="74" d="100"/>
        </p:scale>
        <p:origin x="711" y="27"/>
      </p:cViewPr>
      <p:guideLst/>
    </p:cSldViewPr>
  </p:slideViewPr>
  <p:outlineViewPr>
    <p:cViewPr>
      <p:scale>
        <a:sx n="33" d="100"/>
        <a:sy n="33" d="100"/>
      </p:scale>
      <p:origin x="0" y="-2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Óscar Escudero Arnanz" userId="2f8d16b2-b840-4038-b6bc-60a5f549ff2d" providerId="ADAL" clId="{91C75E26-C605-4CC9-9B58-900D353BD405}"/>
    <pc:docChg chg="undo redo custSel addSld delSld modSld sldOrd">
      <pc:chgData name="Óscar Escudero Arnanz" userId="2f8d16b2-b840-4038-b6bc-60a5f549ff2d" providerId="ADAL" clId="{91C75E26-C605-4CC9-9B58-900D353BD405}" dt="2024-06-20T21:59:47.826" v="4361"/>
      <pc:docMkLst>
        <pc:docMk/>
      </pc:docMkLst>
      <pc:sldChg chg="modSp mod">
        <pc:chgData name="Óscar Escudero Arnanz" userId="2f8d16b2-b840-4038-b6bc-60a5f549ff2d" providerId="ADAL" clId="{91C75E26-C605-4CC9-9B58-900D353BD405}" dt="2024-06-19T10:51:13.964" v="1426" actId="33524"/>
        <pc:sldMkLst>
          <pc:docMk/>
          <pc:sldMk cId="2704581130" sldId="259"/>
        </pc:sldMkLst>
        <pc:spChg chg="mod">
          <ac:chgData name="Óscar Escudero Arnanz" userId="2f8d16b2-b840-4038-b6bc-60a5f549ff2d" providerId="ADAL" clId="{91C75E26-C605-4CC9-9B58-900D353BD405}" dt="2024-06-19T10:51:13.964" v="1426" actId="33524"/>
          <ac:spMkLst>
            <pc:docMk/>
            <pc:sldMk cId="2704581130" sldId="259"/>
            <ac:spMk id="9" creationId="{56B49C4E-4A53-E242-FBEB-E3491D3B2861}"/>
          </ac:spMkLst>
        </pc:spChg>
      </pc:sldChg>
      <pc:sldChg chg="modSp mod modNotesTx">
        <pc:chgData name="Óscar Escudero Arnanz" userId="2f8d16b2-b840-4038-b6bc-60a5f549ff2d" providerId="ADAL" clId="{91C75E26-C605-4CC9-9B58-900D353BD405}" dt="2024-06-20T21:49:27.548" v="3337" actId="20577"/>
        <pc:sldMkLst>
          <pc:docMk/>
          <pc:sldMk cId="3988168631" sldId="260"/>
        </pc:sldMkLst>
        <pc:spChg chg="mod">
          <ac:chgData name="Óscar Escudero Arnanz" userId="2f8d16b2-b840-4038-b6bc-60a5f549ff2d" providerId="ADAL" clId="{91C75E26-C605-4CC9-9B58-900D353BD405}" dt="2024-06-20T21:47:21.179" v="3320"/>
          <ac:spMkLst>
            <pc:docMk/>
            <pc:sldMk cId="3988168631" sldId="260"/>
            <ac:spMk id="7" creationId="{4383B070-E935-DC68-2B51-A5F00666EA3D}"/>
          </ac:spMkLst>
        </pc:spChg>
      </pc:sldChg>
      <pc:sldChg chg="addSp delSp modSp mod">
        <pc:chgData name="Óscar Escudero Arnanz" userId="2f8d16b2-b840-4038-b6bc-60a5f549ff2d" providerId="ADAL" clId="{91C75E26-C605-4CC9-9B58-900D353BD405}" dt="2024-06-20T21:22:52.668" v="3157" actId="14100"/>
        <pc:sldMkLst>
          <pc:docMk/>
          <pc:sldMk cId="2944806768" sldId="268"/>
        </pc:sldMkLst>
        <pc:spChg chg="add del mod">
          <ac:chgData name="Óscar Escudero Arnanz" userId="2f8d16b2-b840-4038-b6bc-60a5f549ff2d" providerId="ADAL" clId="{91C75E26-C605-4CC9-9B58-900D353BD405}" dt="2024-06-20T21:22:09.741" v="3145" actId="478"/>
          <ac:spMkLst>
            <pc:docMk/>
            <pc:sldMk cId="2944806768" sldId="268"/>
            <ac:spMk id="2" creationId="{C6C049DF-708A-23CE-FC2F-697CE85B6984}"/>
          </ac:spMkLst>
        </pc:spChg>
        <pc:spChg chg="mod">
          <ac:chgData name="Óscar Escudero Arnanz" userId="2f8d16b2-b840-4038-b6bc-60a5f549ff2d" providerId="ADAL" clId="{91C75E26-C605-4CC9-9B58-900D353BD405}" dt="2024-06-20T21:22:34.743" v="3153" actId="1076"/>
          <ac:spMkLst>
            <pc:docMk/>
            <pc:sldMk cId="2944806768" sldId="268"/>
            <ac:spMk id="8" creationId="{C9593581-E441-80BA-2D55-6BD02A714B92}"/>
          </ac:spMkLst>
        </pc:spChg>
        <pc:spChg chg="add mod">
          <ac:chgData name="Óscar Escudero Arnanz" userId="2f8d16b2-b840-4038-b6bc-60a5f549ff2d" providerId="ADAL" clId="{91C75E26-C605-4CC9-9B58-900D353BD405}" dt="2024-06-20T21:22:15.205" v="3146" actId="1076"/>
          <ac:spMkLst>
            <pc:docMk/>
            <pc:sldMk cId="2944806768" sldId="268"/>
            <ac:spMk id="9" creationId="{E54346C5-9326-6841-3B1E-3F3753588BE6}"/>
          </ac:spMkLst>
        </pc:spChg>
        <pc:spChg chg="add mod">
          <ac:chgData name="Óscar Escudero Arnanz" userId="2f8d16b2-b840-4038-b6bc-60a5f549ff2d" providerId="ADAL" clId="{91C75E26-C605-4CC9-9B58-900D353BD405}" dt="2024-06-20T21:22:21.448" v="3149" actId="20577"/>
          <ac:spMkLst>
            <pc:docMk/>
            <pc:sldMk cId="2944806768" sldId="268"/>
            <ac:spMk id="10" creationId="{65161760-0E7B-706A-369D-5D4654740339}"/>
          </ac:spMkLst>
        </pc:spChg>
        <pc:picChg chg="mod">
          <ac:chgData name="Óscar Escudero Arnanz" userId="2f8d16b2-b840-4038-b6bc-60a5f549ff2d" providerId="ADAL" clId="{91C75E26-C605-4CC9-9B58-900D353BD405}" dt="2024-06-20T21:22:52.668" v="3157" actId="14100"/>
          <ac:picMkLst>
            <pc:docMk/>
            <pc:sldMk cId="2944806768" sldId="268"/>
            <ac:picMk id="7176" creationId="{11357B11-C9B5-A581-F788-30533F05DA92}"/>
          </ac:picMkLst>
        </pc:picChg>
      </pc:sldChg>
      <pc:sldChg chg="addSp delSp modSp mod modNotesTx">
        <pc:chgData name="Óscar Escudero Arnanz" userId="2f8d16b2-b840-4038-b6bc-60a5f549ff2d" providerId="ADAL" clId="{91C75E26-C605-4CC9-9B58-900D353BD405}" dt="2024-06-20T12:25:13.447" v="2610" actId="20577"/>
        <pc:sldMkLst>
          <pc:docMk/>
          <pc:sldMk cId="3494277799" sldId="283"/>
        </pc:sldMkLst>
        <pc:spChg chg="mod">
          <ac:chgData name="Óscar Escudero Arnanz" userId="2f8d16b2-b840-4038-b6bc-60a5f549ff2d" providerId="ADAL" clId="{91C75E26-C605-4CC9-9B58-900D353BD405}" dt="2024-06-19T10:58:43.120" v="1430" actId="20577"/>
          <ac:spMkLst>
            <pc:docMk/>
            <pc:sldMk cId="3494277799" sldId="283"/>
            <ac:spMk id="7" creationId="{4383B070-E935-DC68-2B51-A5F00666EA3D}"/>
          </ac:spMkLst>
        </pc:spChg>
        <pc:graphicFrameChg chg="mod">
          <ac:chgData name="Óscar Escudero Arnanz" userId="2f8d16b2-b840-4038-b6bc-60a5f549ff2d" providerId="ADAL" clId="{91C75E26-C605-4CC9-9B58-900D353BD405}" dt="2024-06-19T16:01:18.097" v="2574" actId="20577"/>
          <ac:graphicFrameMkLst>
            <pc:docMk/>
            <pc:sldMk cId="3494277799" sldId="283"/>
            <ac:graphicFrameMk id="4" creationId="{E517628D-9DA7-216B-E323-BB8A8A5F2DAC}"/>
          </ac:graphicFrameMkLst>
        </pc:graphicFrameChg>
        <pc:graphicFrameChg chg="add del mod">
          <ac:chgData name="Óscar Escudero Arnanz" userId="2f8d16b2-b840-4038-b6bc-60a5f549ff2d" providerId="ADAL" clId="{91C75E26-C605-4CC9-9B58-900D353BD405}" dt="2024-06-19T11:30:17.514" v="1575" actId="478"/>
          <ac:graphicFrameMkLst>
            <pc:docMk/>
            <pc:sldMk cId="3494277799" sldId="283"/>
            <ac:graphicFrameMk id="5" creationId="{B9DC5CF6-BE9E-CC68-C048-C57989875110}"/>
          </ac:graphicFrameMkLst>
        </pc:graphicFrameChg>
        <pc:graphicFrameChg chg="add mod modGraphic">
          <ac:chgData name="Óscar Escudero Arnanz" userId="2f8d16b2-b840-4038-b6bc-60a5f549ff2d" providerId="ADAL" clId="{91C75E26-C605-4CC9-9B58-900D353BD405}" dt="2024-06-19T11:32:00.589" v="1603" actId="20577"/>
          <ac:graphicFrameMkLst>
            <pc:docMk/>
            <pc:sldMk cId="3494277799" sldId="283"/>
            <ac:graphicFrameMk id="8" creationId="{CD58C6EF-3D54-D2B6-21BF-D851E2BB7181}"/>
          </ac:graphicFrameMkLst>
        </pc:graphicFrameChg>
      </pc:sldChg>
      <pc:sldChg chg="modSp modNotesTx">
        <pc:chgData name="Óscar Escudero Arnanz" userId="2f8d16b2-b840-4038-b6bc-60a5f549ff2d" providerId="ADAL" clId="{91C75E26-C605-4CC9-9B58-900D353BD405}" dt="2024-06-20T07:38:07.175" v="2608" actId="20577"/>
        <pc:sldMkLst>
          <pc:docMk/>
          <pc:sldMk cId="2957157960" sldId="285"/>
        </pc:sldMkLst>
        <pc:graphicFrameChg chg="mod">
          <ac:chgData name="Óscar Escudero Arnanz" userId="2f8d16b2-b840-4038-b6bc-60a5f549ff2d" providerId="ADAL" clId="{91C75E26-C605-4CC9-9B58-900D353BD405}" dt="2024-06-20T07:38:07.175" v="2608" actId="20577"/>
          <ac:graphicFrameMkLst>
            <pc:docMk/>
            <pc:sldMk cId="2957157960" sldId="285"/>
            <ac:graphicFrameMk id="4" creationId="{F875DCEC-7371-025D-6005-45FEE71784D3}"/>
          </ac:graphicFrameMkLst>
        </pc:graphicFrameChg>
      </pc:sldChg>
      <pc:sldChg chg="addSp delSp modSp mod modNotesTx">
        <pc:chgData name="Óscar Escudero Arnanz" userId="2f8d16b2-b840-4038-b6bc-60a5f549ff2d" providerId="ADAL" clId="{91C75E26-C605-4CC9-9B58-900D353BD405}" dt="2024-06-20T21:55:42.241" v="4117"/>
        <pc:sldMkLst>
          <pc:docMk/>
          <pc:sldMk cId="434575242" sldId="286"/>
        </pc:sldMkLst>
        <pc:spChg chg="add del">
          <ac:chgData name="Óscar Escudero Arnanz" userId="2f8d16b2-b840-4038-b6bc-60a5f549ff2d" providerId="ADAL" clId="{91C75E26-C605-4CC9-9B58-900D353BD405}" dt="2024-06-19T16:06:41.514" v="2596" actId="22"/>
          <ac:spMkLst>
            <pc:docMk/>
            <pc:sldMk cId="434575242" sldId="286"/>
            <ac:spMk id="5" creationId="{AADDF908-8F5C-9B0D-F5F6-7FF8CFFCCB45}"/>
          </ac:spMkLst>
        </pc:spChg>
        <pc:spChg chg="mod">
          <ac:chgData name="Óscar Escudero Arnanz" userId="2f8d16b2-b840-4038-b6bc-60a5f549ff2d" providerId="ADAL" clId="{91C75E26-C605-4CC9-9B58-900D353BD405}" dt="2024-06-19T11:21:36.639" v="1446" actId="1076"/>
          <ac:spMkLst>
            <pc:docMk/>
            <pc:sldMk cId="434575242" sldId="286"/>
            <ac:spMk id="7" creationId="{4383B070-E935-DC68-2B51-A5F00666EA3D}"/>
          </ac:spMkLst>
        </pc:spChg>
      </pc:sldChg>
      <pc:sldChg chg="addSp delSp modSp mod modNotesTx">
        <pc:chgData name="Óscar Escudero Arnanz" userId="2f8d16b2-b840-4038-b6bc-60a5f549ff2d" providerId="ADAL" clId="{91C75E26-C605-4CC9-9B58-900D353BD405}" dt="2024-06-20T05:35:50.366" v="2599" actId="1076"/>
        <pc:sldMkLst>
          <pc:docMk/>
          <pc:sldMk cId="3036063156" sldId="287"/>
        </pc:sldMkLst>
        <pc:spChg chg="add mod">
          <ac:chgData name="Óscar Escudero Arnanz" userId="2f8d16b2-b840-4038-b6bc-60a5f549ff2d" providerId="ADAL" clId="{91C75E26-C605-4CC9-9B58-900D353BD405}" dt="2024-06-19T13:17:30.202" v="2372" actId="14100"/>
          <ac:spMkLst>
            <pc:docMk/>
            <pc:sldMk cId="3036063156" sldId="287"/>
            <ac:spMk id="4" creationId="{DAEEC4CF-8659-E0D7-7F11-516691B52068}"/>
          </ac:spMkLst>
        </pc:spChg>
        <pc:spChg chg="add mod">
          <ac:chgData name="Óscar Escudero Arnanz" userId="2f8d16b2-b840-4038-b6bc-60a5f549ff2d" providerId="ADAL" clId="{91C75E26-C605-4CC9-9B58-900D353BD405}" dt="2024-06-19T12:25:53.950" v="1821" actId="1038"/>
          <ac:spMkLst>
            <pc:docMk/>
            <pc:sldMk cId="3036063156" sldId="287"/>
            <ac:spMk id="5" creationId="{C741F23E-F408-CD08-914D-F8CDBCC67745}"/>
          </ac:spMkLst>
        </pc:spChg>
        <pc:spChg chg="add mod">
          <ac:chgData name="Óscar Escudero Arnanz" userId="2f8d16b2-b840-4038-b6bc-60a5f549ff2d" providerId="ADAL" clId="{91C75E26-C605-4CC9-9B58-900D353BD405}" dt="2024-06-19T12:25:53.950" v="1821" actId="1038"/>
          <ac:spMkLst>
            <pc:docMk/>
            <pc:sldMk cId="3036063156" sldId="287"/>
            <ac:spMk id="7" creationId="{7E018023-81A4-B327-E8F6-D8C714B1FC9C}"/>
          </ac:spMkLst>
        </pc:spChg>
        <pc:spChg chg="add del mod">
          <ac:chgData name="Óscar Escudero Arnanz" userId="2f8d16b2-b840-4038-b6bc-60a5f549ff2d" providerId="ADAL" clId="{91C75E26-C605-4CC9-9B58-900D353BD405}" dt="2024-06-19T13:17:31.176" v="2373" actId="478"/>
          <ac:spMkLst>
            <pc:docMk/>
            <pc:sldMk cId="3036063156" sldId="287"/>
            <ac:spMk id="8" creationId="{03F3413B-A36C-1FFE-0119-5E8FB145644D}"/>
          </ac:spMkLst>
        </pc:spChg>
        <pc:spChg chg="add mod">
          <ac:chgData name="Óscar Escudero Arnanz" userId="2f8d16b2-b840-4038-b6bc-60a5f549ff2d" providerId="ADAL" clId="{91C75E26-C605-4CC9-9B58-900D353BD405}" dt="2024-06-20T05:35:50.366" v="2599" actId="1076"/>
          <ac:spMkLst>
            <pc:docMk/>
            <pc:sldMk cId="3036063156" sldId="287"/>
            <ac:spMk id="10" creationId="{CF878887-5340-2C7D-1074-6675D1CDC27F}"/>
          </ac:spMkLst>
        </pc:spChg>
        <pc:graphicFrameChg chg="mod modGraphic">
          <ac:chgData name="Óscar Escudero Arnanz" userId="2f8d16b2-b840-4038-b6bc-60a5f549ff2d" providerId="ADAL" clId="{91C75E26-C605-4CC9-9B58-900D353BD405}" dt="2024-06-19T13:15:59.350" v="2360" actId="113"/>
          <ac:graphicFrameMkLst>
            <pc:docMk/>
            <pc:sldMk cId="3036063156" sldId="287"/>
            <ac:graphicFrameMk id="51" creationId="{6D7AD889-E046-93F0-B819-B292D5C39EFF}"/>
          </ac:graphicFrameMkLst>
        </pc:graphicFrameChg>
      </pc:sldChg>
      <pc:sldChg chg="modSp modNotesTx">
        <pc:chgData name="Óscar Escudero Arnanz" userId="2f8d16b2-b840-4038-b6bc-60a5f549ff2d" providerId="ADAL" clId="{91C75E26-C605-4CC9-9B58-900D353BD405}" dt="2024-06-19T16:05:46.029" v="2591"/>
        <pc:sldMkLst>
          <pc:docMk/>
          <pc:sldMk cId="486796882" sldId="288"/>
        </pc:sldMkLst>
        <pc:graphicFrameChg chg="mod">
          <ac:chgData name="Óscar Escudero Arnanz" userId="2f8d16b2-b840-4038-b6bc-60a5f549ff2d" providerId="ADAL" clId="{91C75E26-C605-4CC9-9B58-900D353BD405}" dt="2024-06-19T11:10:39.191" v="1432"/>
          <ac:graphicFrameMkLst>
            <pc:docMk/>
            <pc:sldMk cId="486796882" sldId="288"/>
            <ac:graphicFrameMk id="4" creationId="{E93A2B05-6F0D-333D-237A-224E4069E003}"/>
          </ac:graphicFrameMkLst>
        </pc:graphicFrameChg>
      </pc:sldChg>
      <pc:sldChg chg="add mod ord modShow">
        <pc:chgData name="Óscar Escudero Arnanz" userId="2f8d16b2-b840-4038-b6bc-60a5f549ff2d" providerId="ADAL" clId="{91C75E26-C605-4CC9-9B58-900D353BD405}" dt="2024-06-19T10:03:52.093" v="1415"/>
        <pc:sldMkLst>
          <pc:docMk/>
          <pc:sldMk cId="680801991" sldId="289"/>
        </pc:sldMkLst>
      </pc:sldChg>
      <pc:sldChg chg="modSp del mod modShow">
        <pc:chgData name="Óscar Escudero Arnanz" userId="2f8d16b2-b840-4038-b6bc-60a5f549ff2d" providerId="ADAL" clId="{91C75E26-C605-4CC9-9B58-900D353BD405}" dt="2024-06-19T10:03:39.672" v="1411" actId="2696"/>
        <pc:sldMkLst>
          <pc:docMk/>
          <pc:sldMk cId="1417147591" sldId="289"/>
        </pc:sldMkLst>
        <pc:graphicFrameChg chg="mod modGraphic">
          <ac:chgData name="Óscar Escudero Arnanz" userId="2f8d16b2-b840-4038-b6bc-60a5f549ff2d" providerId="ADAL" clId="{91C75E26-C605-4CC9-9B58-900D353BD405}" dt="2024-06-18T17:36:33.568" v="895"/>
          <ac:graphicFrameMkLst>
            <pc:docMk/>
            <pc:sldMk cId="1417147591" sldId="289"/>
            <ac:graphicFrameMk id="15" creationId="{66265DBD-8BB6-9D7C-F21A-20155AA337B8}"/>
          </ac:graphicFrameMkLst>
        </pc:graphicFrameChg>
      </pc:sldChg>
      <pc:sldChg chg="addSp delSp modSp mod modNotesTx">
        <pc:chgData name="Óscar Escudero Arnanz" userId="2f8d16b2-b840-4038-b6bc-60a5f549ff2d" providerId="ADAL" clId="{91C75E26-C605-4CC9-9B58-900D353BD405}" dt="2024-06-20T21:59:19.675" v="4360" actId="20577"/>
        <pc:sldMkLst>
          <pc:docMk/>
          <pc:sldMk cId="2984318547" sldId="290"/>
        </pc:sldMkLst>
        <pc:spChg chg="add mod">
          <ac:chgData name="Óscar Escudero Arnanz" userId="2f8d16b2-b840-4038-b6bc-60a5f549ff2d" providerId="ADAL" clId="{91C75E26-C605-4CC9-9B58-900D353BD405}" dt="2024-06-20T21:58:03.373" v="4162" actId="20577"/>
          <ac:spMkLst>
            <pc:docMk/>
            <pc:sldMk cId="2984318547" sldId="290"/>
            <ac:spMk id="7" creationId="{363D9A0C-170F-0BDC-E523-EA61901314C4}"/>
          </ac:spMkLst>
        </pc:spChg>
        <pc:spChg chg="mod">
          <ac:chgData name="Óscar Escudero Arnanz" userId="2f8d16b2-b840-4038-b6bc-60a5f549ff2d" providerId="ADAL" clId="{91C75E26-C605-4CC9-9B58-900D353BD405}" dt="2024-06-19T11:10:59.505" v="1437"/>
          <ac:spMkLst>
            <pc:docMk/>
            <pc:sldMk cId="2984318547" sldId="290"/>
            <ac:spMk id="15" creationId="{63EBDFD6-2036-A1C1-B477-A7D781C1D36D}"/>
          </ac:spMkLst>
        </pc:spChg>
        <pc:spChg chg="add mod">
          <ac:chgData name="Óscar Escudero Arnanz" userId="2f8d16b2-b840-4038-b6bc-60a5f549ff2d" providerId="ADAL" clId="{91C75E26-C605-4CC9-9B58-900D353BD405}" dt="2024-06-20T21:58:08.012" v="4172" actId="1036"/>
          <ac:spMkLst>
            <pc:docMk/>
            <pc:sldMk cId="2984318547" sldId="290"/>
            <ac:spMk id="16" creationId="{C189613B-91F6-B04A-E2CB-4732A8CA9708}"/>
          </ac:spMkLst>
        </pc:spChg>
        <pc:spChg chg="mod">
          <ac:chgData name="Óscar Escudero Arnanz" userId="2f8d16b2-b840-4038-b6bc-60a5f549ff2d" providerId="ADAL" clId="{91C75E26-C605-4CC9-9B58-900D353BD405}" dt="2024-06-18T16:33:57.954" v="202" actId="20577"/>
          <ac:spMkLst>
            <pc:docMk/>
            <pc:sldMk cId="2984318547" sldId="290"/>
            <ac:spMk id="17" creationId="{594A4B6D-CB58-280D-B2F2-9419FEE54D0E}"/>
          </ac:spMkLst>
        </pc:spChg>
        <pc:spChg chg="add mod">
          <ac:chgData name="Óscar Escudero Arnanz" userId="2f8d16b2-b840-4038-b6bc-60a5f549ff2d" providerId="ADAL" clId="{91C75E26-C605-4CC9-9B58-900D353BD405}" dt="2024-06-20T21:58:08.012" v="4172" actId="1036"/>
          <ac:spMkLst>
            <pc:docMk/>
            <pc:sldMk cId="2984318547" sldId="290"/>
            <ac:spMk id="19" creationId="{6555A812-8683-AD94-3BD9-2932AB1ABF72}"/>
          </ac:spMkLst>
        </pc:spChg>
        <pc:spChg chg="mod">
          <ac:chgData name="Óscar Escudero Arnanz" userId="2f8d16b2-b840-4038-b6bc-60a5f549ff2d" providerId="ADAL" clId="{91C75E26-C605-4CC9-9B58-900D353BD405}" dt="2024-06-18T16:34:00.397" v="203"/>
          <ac:spMkLst>
            <pc:docMk/>
            <pc:sldMk cId="2984318547" sldId="290"/>
            <ac:spMk id="25" creationId="{7035E3B5-EAA1-15E9-1C9A-974E5ECCF66D}"/>
          </ac:spMkLst>
        </pc:spChg>
        <pc:spChg chg="mod">
          <ac:chgData name="Óscar Escudero Arnanz" userId="2f8d16b2-b840-4038-b6bc-60a5f549ff2d" providerId="ADAL" clId="{91C75E26-C605-4CC9-9B58-900D353BD405}" dt="2024-06-18T16:34:01.409" v="204"/>
          <ac:spMkLst>
            <pc:docMk/>
            <pc:sldMk cId="2984318547" sldId="290"/>
            <ac:spMk id="31" creationId="{4A89B188-96AC-6701-3CEE-1FB1349D6754}"/>
          </ac:spMkLst>
        </pc:spChg>
        <pc:spChg chg="add mod">
          <ac:chgData name="Óscar Escudero Arnanz" userId="2f8d16b2-b840-4038-b6bc-60a5f549ff2d" providerId="ADAL" clId="{91C75E26-C605-4CC9-9B58-900D353BD405}" dt="2024-06-20T21:58:08.012" v="4172" actId="1036"/>
          <ac:spMkLst>
            <pc:docMk/>
            <pc:sldMk cId="2984318547" sldId="290"/>
            <ac:spMk id="35" creationId="{FB29C23F-5F8E-71EF-E978-7C60AC2F0566}"/>
          </ac:spMkLst>
        </pc:spChg>
        <pc:spChg chg="add mod">
          <ac:chgData name="Óscar Escudero Arnanz" userId="2f8d16b2-b840-4038-b6bc-60a5f549ff2d" providerId="ADAL" clId="{91C75E26-C605-4CC9-9B58-900D353BD405}" dt="2024-06-20T21:58:08.012" v="4172" actId="1036"/>
          <ac:spMkLst>
            <pc:docMk/>
            <pc:sldMk cId="2984318547" sldId="290"/>
            <ac:spMk id="36" creationId="{080C9513-3292-CEFD-5B7C-CE5700D4A9C1}"/>
          </ac:spMkLst>
        </pc:spChg>
        <pc:spChg chg="add mod">
          <ac:chgData name="Óscar Escudero Arnanz" userId="2f8d16b2-b840-4038-b6bc-60a5f549ff2d" providerId="ADAL" clId="{91C75E26-C605-4CC9-9B58-900D353BD405}" dt="2024-06-20T21:58:08.012" v="4172" actId="1036"/>
          <ac:spMkLst>
            <pc:docMk/>
            <pc:sldMk cId="2984318547" sldId="290"/>
            <ac:spMk id="37" creationId="{B66F9EA3-D68E-A48B-4F69-9C1A7F455038}"/>
          </ac:spMkLst>
        </pc:spChg>
        <pc:picChg chg="del">
          <ac:chgData name="Óscar Escudero Arnanz" userId="2f8d16b2-b840-4038-b6bc-60a5f549ff2d" providerId="ADAL" clId="{91C75E26-C605-4CC9-9B58-900D353BD405}" dt="2024-06-18T16:33:43.326" v="194" actId="478"/>
          <ac:picMkLst>
            <pc:docMk/>
            <pc:sldMk cId="2984318547" sldId="290"/>
            <ac:picMk id="2052" creationId="{2373C84F-54D2-2066-DC0E-53379B61709A}"/>
          </ac:picMkLst>
        </pc:picChg>
        <pc:cxnChg chg="add mod">
          <ac:chgData name="Óscar Escudero Arnanz" userId="2f8d16b2-b840-4038-b6bc-60a5f549ff2d" providerId="ADAL" clId="{91C75E26-C605-4CC9-9B58-900D353BD405}" dt="2024-06-20T21:58:08.012" v="4172" actId="1036"/>
          <ac:cxnSpMkLst>
            <pc:docMk/>
            <pc:sldMk cId="2984318547" sldId="290"/>
            <ac:cxnSpMk id="18" creationId="{17155939-2D40-0B37-DA30-D91816343AA8}"/>
          </ac:cxnSpMkLst>
        </pc:cxnChg>
        <pc:cxnChg chg="add mod">
          <ac:chgData name="Óscar Escudero Arnanz" userId="2f8d16b2-b840-4038-b6bc-60a5f549ff2d" providerId="ADAL" clId="{91C75E26-C605-4CC9-9B58-900D353BD405}" dt="2024-06-20T21:58:08.012" v="4172" actId="1036"/>
          <ac:cxnSpMkLst>
            <pc:docMk/>
            <pc:sldMk cId="2984318547" sldId="290"/>
            <ac:cxnSpMk id="38" creationId="{3E077277-1527-8410-9653-FF266CFA958D}"/>
          </ac:cxnSpMkLst>
        </pc:cxnChg>
        <pc:cxnChg chg="add mod">
          <ac:chgData name="Óscar Escudero Arnanz" userId="2f8d16b2-b840-4038-b6bc-60a5f549ff2d" providerId="ADAL" clId="{91C75E26-C605-4CC9-9B58-900D353BD405}" dt="2024-06-20T21:58:08.012" v="4172" actId="1036"/>
          <ac:cxnSpMkLst>
            <pc:docMk/>
            <pc:sldMk cId="2984318547" sldId="290"/>
            <ac:cxnSpMk id="39" creationId="{39F7E9E9-4947-2092-421D-1D4CDB9D464A}"/>
          </ac:cxnSpMkLst>
        </pc:cxnChg>
        <pc:cxnChg chg="add mod">
          <ac:chgData name="Óscar Escudero Arnanz" userId="2f8d16b2-b840-4038-b6bc-60a5f549ff2d" providerId="ADAL" clId="{91C75E26-C605-4CC9-9B58-900D353BD405}" dt="2024-06-20T21:58:08.012" v="4172" actId="1036"/>
          <ac:cxnSpMkLst>
            <pc:docMk/>
            <pc:sldMk cId="2984318547" sldId="290"/>
            <ac:cxnSpMk id="40" creationId="{570C274F-D844-FD14-3356-FF115E7DC568}"/>
          </ac:cxnSpMkLst>
        </pc:cxnChg>
      </pc:sldChg>
      <pc:sldChg chg="delSp del mod delAnim">
        <pc:chgData name="Óscar Escudero Arnanz" userId="2f8d16b2-b840-4038-b6bc-60a5f549ff2d" providerId="ADAL" clId="{91C75E26-C605-4CC9-9B58-900D353BD405}" dt="2024-06-18T16:35:31.185" v="231" actId="47"/>
        <pc:sldMkLst>
          <pc:docMk/>
          <pc:sldMk cId="3902218445" sldId="291"/>
        </pc:sldMkLst>
        <pc:spChg chg="del">
          <ac:chgData name="Óscar Escudero Arnanz" userId="2f8d16b2-b840-4038-b6bc-60a5f549ff2d" providerId="ADAL" clId="{91C75E26-C605-4CC9-9B58-900D353BD405}" dt="2024-06-18T16:33:30.354" v="191" actId="478"/>
          <ac:spMkLst>
            <pc:docMk/>
            <pc:sldMk cId="3902218445" sldId="291"/>
            <ac:spMk id="5" creationId="{4A80B3B8-D06A-1347-B239-CF4149F92F35}"/>
          </ac:spMkLst>
        </pc:spChg>
        <pc:picChg chg="del">
          <ac:chgData name="Óscar Escudero Arnanz" userId="2f8d16b2-b840-4038-b6bc-60a5f549ff2d" providerId="ADAL" clId="{91C75E26-C605-4CC9-9B58-900D353BD405}" dt="2024-06-18T16:35:01.530" v="226" actId="21"/>
          <ac:picMkLst>
            <pc:docMk/>
            <pc:sldMk cId="3902218445" sldId="291"/>
            <ac:picMk id="1028" creationId="{7DA50459-FAF0-ED63-E0C7-C82AB88FA795}"/>
          </ac:picMkLst>
        </pc:picChg>
      </pc:sldChg>
      <pc:sldChg chg="delSp del mod delAnim">
        <pc:chgData name="Óscar Escudero Arnanz" userId="2f8d16b2-b840-4038-b6bc-60a5f549ff2d" providerId="ADAL" clId="{91C75E26-C605-4CC9-9B58-900D353BD405}" dt="2024-06-18T16:35:39.580" v="233" actId="47"/>
        <pc:sldMkLst>
          <pc:docMk/>
          <pc:sldMk cId="13262942" sldId="292"/>
        </pc:sldMkLst>
        <pc:spChg chg="del">
          <ac:chgData name="Óscar Escudero Arnanz" userId="2f8d16b2-b840-4038-b6bc-60a5f549ff2d" providerId="ADAL" clId="{91C75E26-C605-4CC9-9B58-900D353BD405}" dt="2024-06-18T16:33:36.674" v="193" actId="478"/>
          <ac:spMkLst>
            <pc:docMk/>
            <pc:sldMk cId="13262942" sldId="292"/>
            <ac:spMk id="5" creationId="{4A80B3B8-D06A-1347-B239-CF4149F92F35}"/>
          </ac:spMkLst>
        </pc:spChg>
      </pc:sldChg>
      <pc:sldChg chg="modSp mod modNotesTx">
        <pc:chgData name="Óscar Escudero Arnanz" userId="2f8d16b2-b840-4038-b6bc-60a5f549ff2d" providerId="ADAL" clId="{91C75E26-C605-4CC9-9B58-900D353BD405}" dt="2024-06-20T21:56:22.001" v="4155" actId="20577"/>
        <pc:sldMkLst>
          <pc:docMk/>
          <pc:sldMk cId="2342599835" sldId="293"/>
        </pc:sldMkLst>
        <pc:spChg chg="mod">
          <ac:chgData name="Óscar Escudero Arnanz" userId="2f8d16b2-b840-4038-b6bc-60a5f549ff2d" providerId="ADAL" clId="{91C75E26-C605-4CC9-9B58-900D353BD405}" dt="2024-06-19T11:11:09.624" v="1441"/>
          <ac:spMkLst>
            <pc:docMk/>
            <pc:sldMk cId="2342599835" sldId="293"/>
            <ac:spMk id="7" creationId="{FDC4669B-2CE4-67EC-2CD6-9816FA6CE940}"/>
          </ac:spMkLst>
        </pc:spChg>
        <pc:spChg chg="mod">
          <ac:chgData name="Óscar Escudero Arnanz" userId="2f8d16b2-b840-4038-b6bc-60a5f549ff2d" providerId="ADAL" clId="{91C75E26-C605-4CC9-9B58-900D353BD405}" dt="2024-06-18T16:38:15.486" v="273" actId="20577"/>
          <ac:spMkLst>
            <pc:docMk/>
            <pc:sldMk cId="2342599835" sldId="293"/>
            <ac:spMk id="17" creationId="{594A4B6D-CB58-280D-B2F2-9419FEE54D0E}"/>
          </ac:spMkLst>
        </pc:spChg>
      </pc:sldChg>
      <pc:sldChg chg="del">
        <pc:chgData name="Óscar Escudero Arnanz" userId="2f8d16b2-b840-4038-b6bc-60a5f549ff2d" providerId="ADAL" clId="{91C75E26-C605-4CC9-9B58-900D353BD405}" dt="2024-06-18T16:38:49.139" v="285" actId="47"/>
        <pc:sldMkLst>
          <pc:docMk/>
          <pc:sldMk cId="657402615" sldId="296"/>
        </pc:sldMkLst>
      </pc:sldChg>
      <pc:sldChg chg="del">
        <pc:chgData name="Óscar Escudero Arnanz" userId="2f8d16b2-b840-4038-b6bc-60a5f549ff2d" providerId="ADAL" clId="{91C75E26-C605-4CC9-9B58-900D353BD405}" dt="2024-06-18T16:38:51.589" v="287" actId="47"/>
        <pc:sldMkLst>
          <pc:docMk/>
          <pc:sldMk cId="2361549409" sldId="297"/>
        </pc:sldMkLst>
      </pc:sldChg>
      <pc:sldChg chg="delSp del mod delAnim">
        <pc:chgData name="Óscar Escudero Arnanz" userId="2f8d16b2-b840-4038-b6bc-60a5f549ff2d" providerId="ADAL" clId="{91C75E26-C605-4CC9-9B58-900D353BD405}" dt="2024-06-18T16:34:59.483" v="225" actId="47"/>
        <pc:sldMkLst>
          <pc:docMk/>
          <pc:sldMk cId="4048112355" sldId="298"/>
        </pc:sldMkLst>
        <pc:spChg chg="del">
          <ac:chgData name="Óscar Escudero Arnanz" userId="2f8d16b2-b840-4038-b6bc-60a5f549ff2d" providerId="ADAL" clId="{91C75E26-C605-4CC9-9B58-900D353BD405}" dt="2024-06-18T16:33:27.490" v="190" actId="478"/>
          <ac:spMkLst>
            <pc:docMk/>
            <pc:sldMk cId="4048112355" sldId="298"/>
            <ac:spMk id="5" creationId="{4A80B3B8-D06A-1347-B239-CF4149F92F35}"/>
          </ac:spMkLst>
        </pc:spChg>
      </pc:sldChg>
      <pc:sldChg chg="delSp del mod delAnim">
        <pc:chgData name="Óscar Escudero Arnanz" userId="2f8d16b2-b840-4038-b6bc-60a5f549ff2d" providerId="ADAL" clId="{91C75E26-C605-4CC9-9B58-900D353BD405}" dt="2024-06-18T16:35:38.132" v="232" actId="47"/>
        <pc:sldMkLst>
          <pc:docMk/>
          <pc:sldMk cId="1520384212" sldId="299"/>
        </pc:sldMkLst>
        <pc:spChg chg="del">
          <ac:chgData name="Óscar Escudero Arnanz" userId="2f8d16b2-b840-4038-b6bc-60a5f549ff2d" providerId="ADAL" clId="{91C75E26-C605-4CC9-9B58-900D353BD405}" dt="2024-06-18T16:33:33.074" v="192" actId="478"/>
          <ac:spMkLst>
            <pc:docMk/>
            <pc:sldMk cId="1520384212" sldId="299"/>
            <ac:spMk id="5" creationId="{4A80B3B8-D06A-1347-B239-CF4149F92F35}"/>
          </ac:spMkLst>
        </pc:spChg>
      </pc:sldChg>
      <pc:sldChg chg="del">
        <pc:chgData name="Óscar Escudero Arnanz" userId="2f8d16b2-b840-4038-b6bc-60a5f549ff2d" providerId="ADAL" clId="{91C75E26-C605-4CC9-9B58-900D353BD405}" dt="2024-06-18T16:35:42.179" v="234" actId="47"/>
        <pc:sldMkLst>
          <pc:docMk/>
          <pc:sldMk cId="2534282393" sldId="300"/>
        </pc:sldMkLst>
      </pc:sldChg>
      <pc:sldChg chg="addSp delSp modSp mod delAnim modNotesTx">
        <pc:chgData name="Óscar Escudero Arnanz" userId="2f8d16b2-b840-4038-b6bc-60a5f549ff2d" providerId="ADAL" clId="{91C75E26-C605-4CC9-9B58-900D353BD405}" dt="2024-06-20T21:56:11.313" v="4127"/>
        <pc:sldMkLst>
          <pc:docMk/>
          <pc:sldMk cId="3148580356" sldId="301"/>
        </pc:sldMkLst>
        <pc:spChg chg="mod">
          <ac:chgData name="Óscar Escudero Arnanz" userId="2f8d16b2-b840-4038-b6bc-60a5f549ff2d" providerId="ADAL" clId="{91C75E26-C605-4CC9-9B58-900D353BD405}" dt="2024-06-18T16:38:32.006" v="277" actId="1076"/>
          <ac:spMkLst>
            <pc:docMk/>
            <pc:sldMk cId="3148580356" sldId="301"/>
            <ac:spMk id="4" creationId="{7A11E2F2-994E-DDF1-28EE-20123F8A9504}"/>
          </ac:spMkLst>
        </pc:spChg>
        <pc:spChg chg="del">
          <ac:chgData name="Óscar Escudero Arnanz" userId="2f8d16b2-b840-4038-b6bc-60a5f549ff2d" providerId="ADAL" clId="{91C75E26-C605-4CC9-9B58-900D353BD405}" dt="2024-06-18T16:38:22.275" v="274" actId="478"/>
          <ac:spMkLst>
            <pc:docMk/>
            <pc:sldMk cId="3148580356" sldId="301"/>
            <ac:spMk id="5" creationId="{4A80B3B8-D06A-1347-B239-CF4149F92F35}"/>
          </ac:spMkLst>
        </pc:spChg>
        <pc:spChg chg="add mod">
          <ac:chgData name="Óscar Escudero Arnanz" userId="2f8d16b2-b840-4038-b6bc-60a5f549ff2d" providerId="ADAL" clId="{91C75E26-C605-4CC9-9B58-900D353BD405}" dt="2024-06-19T11:41:11.060" v="1668"/>
          <ac:spMkLst>
            <pc:docMk/>
            <pc:sldMk cId="3148580356" sldId="301"/>
            <ac:spMk id="5" creationId="{B8839D1F-13A3-F8D4-FD79-CDEEC1C3732F}"/>
          </ac:spMkLst>
        </pc:spChg>
        <pc:spChg chg="mod">
          <ac:chgData name="Óscar Escudero Arnanz" userId="2f8d16b2-b840-4038-b6bc-60a5f549ff2d" providerId="ADAL" clId="{91C75E26-C605-4CC9-9B58-900D353BD405}" dt="2024-06-19T11:11:12.026" v="1442"/>
          <ac:spMkLst>
            <pc:docMk/>
            <pc:sldMk cId="3148580356" sldId="301"/>
            <ac:spMk id="7" creationId="{FDC4669B-2CE4-67EC-2CD6-9816FA6CE940}"/>
          </ac:spMkLst>
        </pc:spChg>
        <pc:spChg chg="del">
          <ac:chgData name="Óscar Escudero Arnanz" userId="2f8d16b2-b840-4038-b6bc-60a5f549ff2d" providerId="ADAL" clId="{91C75E26-C605-4CC9-9B58-900D353BD405}" dt="2024-06-18T16:38:24.087" v="275" actId="478"/>
          <ac:spMkLst>
            <pc:docMk/>
            <pc:sldMk cId="3148580356" sldId="301"/>
            <ac:spMk id="8" creationId="{0CC08618-BE0C-6F55-06A5-5880A2C8506E}"/>
          </ac:spMkLst>
        </pc:spChg>
        <pc:spChg chg="add mod">
          <ac:chgData name="Óscar Escudero Arnanz" userId="2f8d16b2-b840-4038-b6bc-60a5f549ff2d" providerId="ADAL" clId="{91C75E26-C605-4CC9-9B58-900D353BD405}" dt="2024-06-19T11:41:11.060" v="1668"/>
          <ac:spMkLst>
            <pc:docMk/>
            <pc:sldMk cId="3148580356" sldId="301"/>
            <ac:spMk id="8" creationId="{A2418A5A-28E5-7FAC-4D69-B1E61D649755}"/>
          </ac:spMkLst>
        </pc:spChg>
        <pc:spChg chg="del">
          <ac:chgData name="Óscar Escudero Arnanz" userId="2f8d16b2-b840-4038-b6bc-60a5f549ff2d" providerId="ADAL" clId="{91C75E26-C605-4CC9-9B58-900D353BD405}" dt="2024-06-18T16:38:24.087" v="275" actId="478"/>
          <ac:spMkLst>
            <pc:docMk/>
            <pc:sldMk cId="3148580356" sldId="301"/>
            <ac:spMk id="10" creationId="{9948AAC7-C105-FC81-8C4E-5AD23D5085A3}"/>
          </ac:spMkLst>
        </pc:spChg>
        <pc:spChg chg="add mod">
          <ac:chgData name="Óscar Escudero Arnanz" userId="2f8d16b2-b840-4038-b6bc-60a5f549ff2d" providerId="ADAL" clId="{91C75E26-C605-4CC9-9B58-900D353BD405}" dt="2024-06-19T11:41:11.060" v="1668"/>
          <ac:spMkLst>
            <pc:docMk/>
            <pc:sldMk cId="3148580356" sldId="301"/>
            <ac:spMk id="10" creationId="{C68A66DC-0354-9BD9-43CF-ED2850666C65}"/>
          </ac:spMkLst>
        </pc:spChg>
        <pc:spChg chg="add mod">
          <ac:chgData name="Óscar Escudero Arnanz" userId="2f8d16b2-b840-4038-b6bc-60a5f549ff2d" providerId="ADAL" clId="{91C75E26-C605-4CC9-9B58-900D353BD405}" dt="2024-06-19T11:41:11.060" v="1668"/>
          <ac:spMkLst>
            <pc:docMk/>
            <pc:sldMk cId="3148580356" sldId="301"/>
            <ac:spMk id="11" creationId="{90148CB4-BE50-5E7D-07F0-7445AB779B04}"/>
          </ac:spMkLst>
        </pc:spChg>
        <pc:spChg chg="del">
          <ac:chgData name="Óscar Escudero Arnanz" userId="2f8d16b2-b840-4038-b6bc-60a5f549ff2d" providerId="ADAL" clId="{91C75E26-C605-4CC9-9B58-900D353BD405}" dt="2024-06-18T16:38:24.087" v="275" actId="478"/>
          <ac:spMkLst>
            <pc:docMk/>
            <pc:sldMk cId="3148580356" sldId="301"/>
            <ac:spMk id="11" creationId="{DE07A8C3-9B19-3D67-473A-A7E2D2212FEC}"/>
          </ac:spMkLst>
        </pc:spChg>
        <pc:spChg chg="del">
          <ac:chgData name="Óscar Escudero Arnanz" userId="2f8d16b2-b840-4038-b6bc-60a5f549ff2d" providerId="ADAL" clId="{91C75E26-C605-4CC9-9B58-900D353BD405}" dt="2024-06-18T16:38:24.087" v="275" actId="478"/>
          <ac:spMkLst>
            <pc:docMk/>
            <pc:sldMk cId="3148580356" sldId="301"/>
            <ac:spMk id="12" creationId="{C77106FC-A87E-3760-1E30-BB40E90D98F6}"/>
          </ac:spMkLst>
        </pc:spChg>
        <pc:spChg chg="add mod">
          <ac:chgData name="Óscar Escudero Arnanz" userId="2f8d16b2-b840-4038-b6bc-60a5f549ff2d" providerId="ADAL" clId="{91C75E26-C605-4CC9-9B58-900D353BD405}" dt="2024-06-19T11:41:11.060" v="1668"/>
          <ac:spMkLst>
            <pc:docMk/>
            <pc:sldMk cId="3148580356" sldId="301"/>
            <ac:spMk id="12" creationId="{CFC31CA7-935B-E061-6F20-BC1D2AA2980B}"/>
          </ac:spMkLst>
        </pc:spChg>
        <pc:spChg chg="del">
          <ac:chgData name="Óscar Escudero Arnanz" userId="2f8d16b2-b840-4038-b6bc-60a5f549ff2d" providerId="ADAL" clId="{91C75E26-C605-4CC9-9B58-900D353BD405}" dt="2024-06-18T16:38:24.087" v="275" actId="478"/>
          <ac:spMkLst>
            <pc:docMk/>
            <pc:sldMk cId="3148580356" sldId="301"/>
            <ac:spMk id="13" creationId="{0EEB3664-24CC-9CCA-92C9-7D6E7625E09F}"/>
          </ac:spMkLst>
        </pc:spChg>
        <pc:spChg chg="del">
          <ac:chgData name="Óscar Escudero Arnanz" userId="2f8d16b2-b840-4038-b6bc-60a5f549ff2d" providerId="ADAL" clId="{91C75E26-C605-4CC9-9B58-900D353BD405}" dt="2024-06-18T16:38:25.164" v="276" actId="478"/>
          <ac:spMkLst>
            <pc:docMk/>
            <pc:sldMk cId="3148580356" sldId="301"/>
            <ac:spMk id="14" creationId="{7F169DAF-55B7-9BC3-20F6-2D2C3326D05B}"/>
          </ac:spMkLst>
        </pc:spChg>
        <pc:spChg chg="del">
          <ac:chgData name="Óscar Escudero Arnanz" userId="2f8d16b2-b840-4038-b6bc-60a5f549ff2d" providerId="ADAL" clId="{91C75E26-C605-4CC9-9B58-900D353BD405}" dt="2024-06-19T11:41:10.699" v="1667" actId="478"/>
          <ac:spMkLst>
            <pc:docMk/>
            <pc:sldMk cId="3148580356" sldId="301"/>
            <ac:spMk id="15" creationId="{7E1C8F7A-4088-C134-7097-F24B3794A0A3}"/>
          </ac:spMkLst>
        </pc:spChg>
        <pc:spChg chg="mod">
          <ac:chgData name="Óscar Escudero Arnanz" userId="2f8d16b2-b840-4038-b6bc-60a5f549ff2d" providerId="ADAL" clId="{91C75E26-C605-4CC9-9B58-900D353BD405}" dt="2024-06-18T16:38:32.006" v="277" actId="1076"/>
          <ac:spMkLst>
            <pc:docMk/>
            <pc:sldMk cId="3148580356" sldId="301"/>
            <ac:spMk id="16" creationId="{9C81EE7B-C046-8F45-F3DC-1C257477B56E}"/>
          </ac:spMkLst>
        </pc:spChg>
        <pc:spChg chg="mod">
          <ac:chgData name="Óscar Escudero Arnanz" userId="2f8d16b2-b840-4038-b6bc-60a5f549ff2d" providerId="ADAL" clId="{91C75E26-C605-4CC9-9B58-900D353BD405}" dt="2024-06-18T16:39:16.646" v="291" actId="207"/>
          <ac:spMkLst>
            <pc:docMk/>
            <pc:sldMk cId="3148580356" sldId="301"/>
            <ac:spMk id="17" creationId="{594A4B6D-CB58-280D-B2F2-9419FEE54D0E}"/>
          </ac:spMkLst>
        </pc:spChg>
        <pc:spChg chg="mod">
          <ac:chgData name="Óscar Escudero Arnanz" userId="2f8d16b2-b840-4038-b6bc-60a5f549ff2d" providerId="ADAL" clId="{91C75E26-C605-4CC9-9B58-900D353BD405}" dt="2024-06-18T16:38:32.006" v="277" actId="1076"/>
          <ac:spMkLst>
            <pc:docMk/>
            <pc:sldMk cId="3148580356" sldId="301"/>
            <ac:spMk id="18" creationId="{2BD28535-EF24-4102-2724-A685E48B64C5}"/>
          </ac:spMkLst>
        </pc:spChg>
        <pc:spChg chg="del">
          <ac:chgData name="Óscar Escudero Arnanz" userId="2f8d16b2-b840-4038-b6bc-60a5f549ff2d" providerId="ADAL" clId="{91C75E26-C605-4CC9-9B58-900D353BD405}" dt="2024-06-19T11:41:10.699" v="1667" actId="478"/>
          <ac:spMkLst>
            <pc:docMk/>
            <pc:sldMk cId="3148580356" sldId="301"/>
            <ac:spMk id="20" creationId="{C7BBF72B-D093-B58F-FE04-B6A5F7AACDAF}"/>
          </ac:spMkLst>
        </pc:spChg>
        <pc:spChg chg="mod">
          <ac:chgData name="Óscar Escudero Arnanz" userId="2f8d16b2-b840-4038-b6bc-60a5f549ff2d" providerId="ADAL" clId="{91C75E26-C605-4CC9-9B58-900D353BD405}" dt="2024-06-18T16:38:32.006" v="277" actId="1076"/>
          <ac:spMkLst>
            <pc:docMk/>
            <pc:sldMk cId="3148580356" sldId="301"/>
            <ac:spMk id="22" creationId="{9C756D4B-83A5-D16A-D8FC-D159A0A9DBE2}"/>
          </ac:spMkLst>
        </pc:spChg>
        <pc:spChg chg="add mod">
          <ac:chgData name="Óscar Escudero Arnanz" userId="2f8d16b2-b840-4038-b6bc-60a5f549ff2d" providerId="ADAL" clId="{91C75E26-C605-4CC9-9B58-900D353BD405}" dt="2024-06-19T12:14:21.117" v="1708"/>
          <ac:spMkLst>
            <pc:docMk/>
            <pc:sldMk cId="3148580356" sldId="301"/>
            <ac:spMk id="26" creationId="{951E466A-F5E1-34AD-CBE6-DF063FE8D9C8}"/>
          </ac:spMkLst>
        </pc:spChg>
        <pc:spChg chg="add mod">
          <ac:chgData name="Óscar Escudero Arnanz" userId="2f8d16b2-b840-4038-b6bc-60a5f549ff2d" providerId="ADAL" clId="{91C75E26-C605-4CC9-9B58-900D353BD405}" dt="2024-06-19T12:14:21.117" v="1708"/>
          <ac:spMkLst>
            <pc:docMk/>
            <pc:sldMk cId="3148580356" sldId="301"/>
            <ac:spMk id="27" creationId="{28AB441C-9FFE-CBB9-E2FC-51777CB119B7}"/>
          </ac:spMkLst>
        </pc:spChg>
        <pc:spChg chg="add mod">
          <ac:chgData name="Óscar Escudero Arnanz" userId="2f8d16b2-b840-4038-b6bc-60a5f549ff2d" providerId="ADAL" clId="{91C75E26-C605-4CC9-9B58-900D353BD405}" dt="2024-06-19T12:14:21.117" v="1708"/>
          <ac:spMkLst>
            <pc:docMk/>
            <pc:sldMk cId="3148580356" sldId="301"/>
            <ac:spMk id="28" creationId="{78966B73-0FBB-130A-22C6-C895FC7F1113}"/>
          </ac:spMkLst>
        </pc:spChg>
        <pc:picChg chg="add del mod">
          <ac:chgData name="Óscar Escudero Arnanz" userId="2f8d16b2-b840-4038-b6bc-60a5f549ff2d" providerId="ADAL" clId="{91C75E26-C605-4CC9-9B58-900D353BD405}" dt="2024-06-19T11:41:26.152" v="1679" actId="478"/>
          <ac:picMkLst>
            <pc:docMk/>
            <pc:sldMk cId="3148580356" sldId="301"/>
            <ac:picMk id="13" creationId="{A98C975B-CA9F-CB2C-D73E-79D74C4B9CD8}"/>
          </ac:picMkLst>
        </pc:picChg>
        <pc:picChg chg="add del mod">
          <ac:chgData name="Óscar Escudero Arnanz" userId="2f8d16b2-b840-4038-b6bc-60a5f549ff2d" providerId="ADAL" clId="{91C75E26-C605-4CC9-9B58-900D353BD405}" dt="2024-06-19T11:41:26.514" v="1680" actId="478"/>
          <ac:picMkLst>
            <pc:docMk/>
            <pc:sldMk cId="3148580356" sldId="301"/>
            <ac:picMk id="14" creationId="{07B2C64A-DF46-7E14-093F-99FF770B298F}"/>
          </ac:picMkLst>
        </pc:picChg>
        <pc:picChg chg="add del mod">
          <ac:chgData name="Óscar Escudero Arnanz" userId="2f8d16b2-b840-4038-b6bc-60a5f549ff2d" providerId="ADAL" clId="{91C75E26-C605-4CC9-9B58-900D353BD405}" dt="2024-06-19T11:41:27.047" v="1681" actId="478"/>
          <ac:picMkLst>
            <pc:docMk/>
            <pc:sldMk cId="3148580356" sldId="301"/>
            <ac:picMk id="23" creationId="{3E0D61D1-9A71-4152-BB5D-3FA6596AD34E}"/>
          </ac:picMkLst>
        </pc:picChg>
        <pc:cxnChg chg="mod">
          <ac:chgData name="Óscar Escudero Arnanz" userId="2f8d16b2-b840-4038-b6bc-60a5f549ff2d" providerId="ADAL" clId="{91C75E26-C605-4CC9-9B58-900D353BD405}" dt="2024-06-18T16:38:32.006" v="277" actId="1076"/>
          <ac:cxnSpMkLst>
            <pc:docMk/>
            <pc:sldMk cId="3148580356" sldId="301"/>
            <ac:cxnSpMk id="19" creationId="{7CC61D80-09FC-A998-7A3E-EF83CF2FCDBF}"/>
          </ac:cxnSpMkLst>
        </pc:cxnChg>
        <pc:cxnChg chg="mod">
          <ac:chgData name="Óscar Escudero Arnanz" userId="2f8d16b2-b840-4038-b6bc-60a5f549ff2d" providerId="ADAL" clId="{91C75E26-C605-4CC9-9B58-900D353BD405}" dt="2024-06-18T16:38:32.006" v="277" actId="1076"/>
          <ac:cxnSpMkLst>
            <pc:docMk/>
            <pc:sldMk cId="3148580356" sldId="301"/>
            <ac:cxnSpMk id="21" creationId="{8ABF8293-B6C8-844C-5778-B295D1440C2B}"/>
          </ac:cxnSpMkLst>
        </pc:cxnChg>
        <pc:cxnChg chg="add mod">
          <ac:chgData name="Óscar Escudero Arnanz" userId="2f8d16b2-b840-4038-b6bc-60a5f549ff2d" providerId="ADAL" clId="{91C75E26-C605-4CC9-9B58-900D353BD405}" dt="2024-06-19T11:41:11.060" v="1668"/>
          <ac:cxnSpMkLst>
            <pc:docMk/>
            <pc:sldMk cId="3148580356" sldId="301"/>
            <ac:cxnSpMk id="24" creationId="{80ECAB45-FB02-2470-BF10-1E7793A5B92F}"/>
          </ac:cxnSpMkLst>
        </pc:cxnChg>
        <pc:cxnChg chg="add mod">
          <ac:chgData name="Óscar Escudero Arnanz" userId="2f8d16b2-b840-4038-b6bc-60a5f549ff2d" providerId="ADAL" clId="{91C75E26-C605-4CC9-9B58-900D353BD405}" dt="2024-06-19T11:41:11.060" v="1668"/>
          <ac:cxnSpMkLst>
            <pc:docMk/>
            <pc:sldMk cId="3148580356" sldId="301"/>
            <ac:cxnSpMk id="25" creationId="{2072A3E8-0CF1-1E70-D4CF-2E7EB773C1B7}"/>
          </ac:cxnSpMkLst>
        </pc:cxnChg>
        <pc:cxnChg chg="mod">
          <ac:chgData name="Óscar Escudero Arnanz" userId="2f8d16b2-b840-4038-b6bc-60a5f549ff2d" providerId="ADAL" clId="{91C75E26-C605-4CC9-9B58-900D353BD405}" dt="2024-06-18T16:38:32.006" v="277" actId="1076"/>
          <ac:cxnSpMkLst>
            <pc:docMk/>
            <pc:sldMk cId="3148580356" sldId="301"/>
            <ac:cxnSpMk id="35" creationId="{10C82DD4-1D5C-C6E4-3416-4500DA8FA2AB}"/>
          </ac:cxnSpMkLst>
        </pc:cxnChg>
        <pc:cxnChg chg="mod">
          <ac:chgData name="Óscar Escudero Arnanz" userId="2f8d16b2-b840-4038-b6bc-60a5f549ff2d" providerId="ADAL" clId="{91C75E26-C605-4CC9-9B58-900D353BD405}" dt="2024-06-18T16:38:32.006" v="277" actId="1076"/>
          <ac:cxnSpMkLst>
            <pc:docMk/>
            <pc:sldMk cId="3148580356" sldId="301"/>
            <ac:cxnSpMk id="36" creationId="{163A68D2-7FBF-6D6C-6D5F-C1F0A0A29062}"/>
          </ac:cxnSpMkLst>
        </pc:cxnChg>
      </pc:sldChg>
      <pc:sldChg chg="del">
        <pc:chgData name="Óscar Escudero Arnanz" userId="2f8d16b2-b840-4038-b6bc-60a5f549ff2d" providerId="ADAL" clId="{91C75E26-C605-4CC9-9B58-900D353BD405}" dt="2024-06-18T16:38:50.252" v="286" actId="47"/>
        <pc:sldMkLst>
          <pc:docMk/>
          <pc:sldMk cId="2742004944" sldId="302"/>
        </pc:sldMkLst>
      </pc:sldChg>
      <pc:sldChg chg="del">
        <pc:chgData name="Óscar Escudero Arnanz" userId="2f8d16b2-b840-4038-b6bc-60a5f549ff2d" providerId="ADAL" clId="{91C75E26-C605-4CC9-9B58-900D353BD405}" dt="2024-06-18T16:38:54.180" v="288" actId="47"/>
        <pc:sldMkLst>
          <pc:docMk/>
          <pc:sldMk cId="1041139281" sldId="303"/>
        </pc:sldMkLst>
      </pc:sldChg>
      <pc:sldChg chg="modNotesTx">
        <pc:chgData name="Óscar Escudero Arnanz" userId="2f8d16b2-b840-4038-b6bc-60a5f549ff2d" providerId="ADAL" clId="{91C75E26-C605-4CC9-9B58-900D353BD405}" dt="2024-06-19T16:04:04.105" v="2576"/>
        <pc:sldMkLst>
          <pc:docMk/>
          <pc:sldMk cId="1209675446" sldId="304"/>
        </pc:sldMkLst>
      </pc:sldChg>
      <pc:sldChg chg="addSp delSp modSp mod modNotesTx">
        <pc:chgData name="Óscar Escudero Arnanz" userId="2f8d16b2-b840-4038-b6bc-60a5f549ff2d" providerId="ADAL" clId="{91C75E26-C605-4CC9-9B58-900D353BD405}" dt="2024-06-20T05:36:13.002" v="2605" actId="1076"/>
        <pc:sldMkLst>
          <pc:docMk/>
          <pc:sldMk cId="3620189818" sldId="306"/>
        </pc:sldMkLst>
        <pc:spChg chg="add mod">
          <ac:chgData name="Óscar Escudero Arnanz" userId="2f8d16b2-b840-4038-b6bc-60a5f549ff2d" providerId="ADAL" clId="{91C75E26-C605-4CC9-9B58-900D353BD405}" dt="2024-06-19T13:19:24.103" v="2487" actId="1035"/>
          <ac:spMkLst>
            <pc:docMk/>
            <pc:sldMk cId="3620189818" sldId="306"/>
            <ac:spMk id="7" creationId="{60ABC7F1-1171-CC03-8DB1-1A2F1DAE0EC6}"/>
          </ac:spMkLst>
        </pc:spChg>
        <pc:spChg chg="add mod">
          <ac:chgData name="Óscar Escudero Arnanz" userId="2f8d16b2-b840-4038-b6bc-60a5f549ff2d" providerId="ADAL" clId="{91C75E26-C605-4CC9-9B58-900D353BD405}" dt="2024-06-19T13:07:41.131" v="2094" actId="1076"/>
          <ac:spMkLst>
            <pc:docMk/>
            <pc:sldMk cId="3620189818" sldId="306"/>
            <ac:spMk id="8" creationId="{01C71A4E-D1A7-384A-1B9D-19837386045D}"/>
          </ac:spMkLst>
        </pc:spChg>
        <pc:spChg chg="add mod">
          <ac:chgData name="Óscar Escudero Arnanz" userId="2f8d16b2-b840-4038-b6bc-60a5f549ff2d" providerId="ADAL" clId="{91C75E26-C605-4CC9-9B58-900D353BD405}" dt="2024-06-19T13:07:41.131" v="2094" actId="1076"/>
          <ac:spMkLst>
            <pc:docMk/>
            <pc:sldMk cId="3620189818" sldId="306"/>
            <ac:spMk id="11" creationId="{57F358AC-DF14-4BCE-F63B-4197CB2B1159}"/>
          </ac:spMkLst>
        </pc:spChg>
        <pc:spChg chg="add mod">
          <ac:chgData name="Óscar Escudero Arnanz" userId="2f8d16b2-b840-4038-b6bc-60a5f549ff2d" providerId="ADAL" clId="{91C75E26-C605-4CC9-9B58-900D353BD405}" dt="2024-06-19T13:07:41.131" v="2094" actId="1076"/>
          <ac:spMkLst>
            <pc:docMk/>
            <pc:sldMk cId="3620189818" sldId="306"/>
            <ac:spMk id="12" creationId="{7E8C3643-DC06-616D-CF79-619A0A247B21}"/>
          </ac:spMkLst>
        </pc:spChg>
        <pc:spChg chg="add mod">
          <ac:chgData name="Óscar Escudero Arnanz" userId="2f8d16b2-b840-4038-b6bc-60a5f549ff2d" providerId="ADAL" clId="{91C75E26-C605-4CC9-9B58-900D353BD405}" dt="2024-06-19T13:07:41.131" v="2094" actId="1076"/>
          <ac:spMkLst>
            <pc:docMk/>
            <pc:sldMk cId="3620189818" sldId="306"/>
            <ac:spMk id="13" creationId="{1A680157-9CD7-F5E1-7078-A4FB97D21299}"/>
          </ac:spMkLst>
        </pc:spChg>
        <pc:spChg chg="add mod">
          <ac:chgData name="Óscar Escudero Arnanz" userId="2f8d16b2-b840-4038-b6bc-60a5f549ff2d" providerId="ADAL" clId="{91C75E26-C605-4CC9-9B58-900D353BD405}" dt="2024-06-19T13:19:19.628" v="2479" actId="1035"/>
          <ac:spMkLst>
            <pc:docMk/>
            <pc:sldMk cId="3620189818" sldId="306"/>
            <ac:spMk id="14" creationId="{192EC068-FFBE-4058-5A45-AD9C83F42E61}"/>
          </ac:spMkLst>
        </pc:spChg>
        <pc:spChg chg="add mod">
          <ac:chgData name="Óscar Escudero Arnanz" userId="2f8d16b2-b840-4038-b6bc-60a5f549ff2d" providerId="ADAL" clId="{91C75E26-C605-4CC9-9B58-900D353BD405}" dt="2024-06-19T13:19:35.358" v="2499" actId="1036"/>
          <ac:spMkLst>
            <pc:docMk/>
            <pc:sldMk cId="3620189818" sldId="306"/>
            <ac:spMk id="15" creationId="{003512B3-8DB6-64F1-2B99-99ECC0DFA2A2}"/>
          </ac:spMkLst>
        </pc:spChg>
        <pc:spChg chg="add mod">
          <ac:chgData name="Óscar Escudero Arnanz" userId="2f8d16b2-b840-4038-b6bc-60a5f549ff2d" providerId="ADAL" clId="{91C75E26-C605-4CC9-9B58-900D353BD405}" dt="2024-06-19T13:19:35.358" v="2499" actId="1036"/>
          <ac:spMkLst>
            <pc:docMk/>
            <pc:sldMk cId="3620189818" sldId="306"/>
            <ac:spMk id="16" creationId="{5B5EB187-B582-D872-65BB-0D256A8416AF}"/>
          </ac:spMkLst>
        </pc:spChg>
        <pc:spChg chg="add mod">
          <ac:chgData name="Óscar Escudero Arnanz" userId="2f8d16b2-b840-4038-b6bc-60a5f549ff2d" providerId="ADAL" clId="{91C75E26-C605-4CC9-9B58-900D353BD405}" dt="2024-06-19T13:19:13.263" v="2467" actId="1035"/>
          <ac:spMkLst>
            <pc:docMk/>
            <pc:sldMk cId="3620189818" sldId="306"/>
            <ac:spMk id="17" creationId="{A7BAB7CC-2715-194E-EE47-DDE8D9CEA78C}"/>
          </ac:spMkLst>
        </pc:spChg>
        <pc:spChg chg="add mod">
          <ac:chgData name="Óscar Escudero Arnanz" userId="2f8d16b2-b840-4038-b6bc-60a5f549ff2d" providerId="ADAL" clId="{91C75E26-C605-4CC9-9B58-900D353BD405}" dt="2024-06-19T13:19:13.263" v="2467" actId="1035"/>
          <ac:spMkLst>
            <pc:docMk/>
            <pc:sldMk cId="3620189818" sldId="306"/>
            <ac:spMk id="18" creationId="{F4F757C7-CA42-3A95-427B-F683BBB4EFEF}"/>
          </ac:spMkLst>
        </pc:spChg>
        <pc:spChg chg="add del mod">
          <ac:chgData name="Óscar Escudero Arnanz" userId="2f8d16b2-b840-4038-b6bc-60a5f549ff2d" providerId="ADAL" clId="{91C75E26-C605-4CC9-9B58-900D353BD405}" dt="2024-06-19T13:17:47.719" v="2376" actId="478"/>
          <ac:spMkLst>
            <pc:docMk/>
            <pc:sldMk cId="3620189818" sldId="306"/>
            <ac:spMk id="19" creationId="{9DB0A98D-8212-108F-745F-7111C2ACD4FB}"/>
          </ac:spMkLst>
        </pc:spChg>
        <pc:spChg chg="add mod">
          <ac:chgData name="Óscar Escudero Arnanz" userId="2f8d16b2-b840-4038-b6bc-60a5f549ff2d" providerId="ADAL" clId="{91C75E26-C605-4CC9-9B58-900D353BD405}" dt="2024-06-20T05:36:13.002" v="2605" actId="1076"/>
          <ac:spMkLst>
            <pc:docMk/>
            <pc:sldMk cId="3620189818" sldId="306"/>
            <ac:spMk id="20" creationId="{C7C5A8F5-511C-1488-1627-32796B5E0CF2}"/>
          </ac:spMkLst>
        </pc:spChg>
        <pc:graphicFrameChg chg="modGraphic">
          <ac:chgData name="Óscar Escudero Arnanz" userId="2f8d16b2-b840-4038-b6bc-60a5f549ff2d" providerId="ADAL" clId="{91C75E26-C605-4CC9-9B58-900D353BD405}" dt="2024-06-19T13:15:53.291" v="2357" actId="113"/>
          <ac:graphicFrameMkLst>
            <pc:docMk/>
            <pc:sldMk cId="3620189818" sldId="306"/>
            <ac:graphicFrameMk id="51" creationId="{6D7AD889-E046-93F0-B819-B292D5C39EFF}"/>
          </ac:graphicFrameMkLst>
        </pc:graphicFrameChg>
      </pc:sldChg>
      <pc:sldChg chg="addSp delSp modSp mod modNotesTx">
        <pc:chgData name="Óscar Escudero Arnanz" userId="2f8d16b2-b840-4038-b6bc-60a5f549ff2d" providerId="ADAL" clId="{91C75E26-C605-4CC9-9B58-900D353BD405}" dt="2024-06-20T05:36:22.382" v="2607" actId="1076"/>
        <pc:sldMkLst>
          <pc:docMk/>
          <pc:sldMk cId="2486099724" sldId="307"/>
        </pc:sldMkLst>
        <pc:spChg chg="add mod">
          <ac:chgData name="Óscar Escudero Arnanz" userId="2f8d16b2-b840-4038-b6bc-60a5f549ff2d" providerId="ADAL" clId="{91C75E26-C605-4CC9-9B58-900D353BD405}" dt="2024-06-19T13:18:48.027" v="2433" actId="1035"/>
          <ac:spMkLst>
            <pc:docMk/>
            <pc:sldMk cId="2486099724" sldId="307"/>
            <ac:spMk id="4" creationId="{45155716-4A2D-BD5D-2F82-FBC29379F083}"/>
          </ac:spMkLst>
        </pc:spChg>
        <pc:spChg chg="add mod">
          <ac:chgData name="Óscar Escudero Arnanz" userId="2f8d16b2-b840-4038-b6bc-60a5f549ff2d" providerId="ADAL" clId="{91C75E26-C605-4CC9-9B58-900D353BD405}" dt="2024-06-19T13:19:02.327" v="2455" actId="1035"/>
          <ac:spMkLst>
            <pc:docMk/>
            <pc:sldMk cId="2486099724" sldId="307"/>
            <ac:spMk id="5" creationId="{4E8D087A-97BC-EFDF-0823-B4E38CA5056C}"/>
          </ac:spMkLst>
        </pc:spChg>
        <pc:spChg chg="add mod">
          <ac:chgData name="Óscar Escudero Arnanz" userId="2f8d16b2-b840-4038-b6bc-60a5f549ff2d" providerId="ADAL" clId="{91C75E26-C605-4CC9-9B58-900D353BD405}" dt="2024-06-19T13:19:02.327" v="2455" actId="1035"/>
          <ac:spMkLst>
            <pc:docMk/>
            <pc:sldMk cId="2486099724" sldId="307"/>
            <ac:spMk id="7" creationId="{F7BF950C-631E-07A4-0D6B-C39AB33BB85C}"/>
          </ac:spMkLst>
        </pc:spChg>
        <pc:spChg chg="add mod">
          <ac:chgData name="Óscar Escudero Arnanz" userId="2f8d16b2-b840-4038-b6bc-60a5f549ff2d" providerId="ADAL" clId="{91C75E26-C605-4CC9-9B58-900D353BD405}" dt="2024-06-19T13:19:02.327" v="2455" actId="1035"/>
          <ac:spMkLst>
            <pc:docMk/>
            <pc:sldMk cId="2486099724" sldId="307"/>
            <ac:spMk id="12" creationId="{29AA2555-FE12-35AD-AA68-EB6964913779}"/>
          </ac:spMkLst>
        </pc:spChg>
        <pc:spChg chg="add mod">
          <ac:chgData name="Óscar Escudero Arnanz" userId="2f8d16b2-b840-4038-b6bc-60a5f549ff2d" providerId="ADAL" clId="{91C75E26-C605-4CC9-9B58-900D353BD405}" dt="2024-06-19T13:19:02.327" v="2455" actId="1035"/>
          <ac:spMkLst>
            <pc:docMk/>
            <pc:sldMk cId="2486099724" sldId="307"/>
            <ac:spMk id="13" creationId="{E2A3E74F-1E00-FA10-5FF8-186B0DEB7A70}"/>
          </ac:spMkLst>
        </pc:spChg>
        <pc:spChg chg="add mod">
          <ac:chgData name="Óscar Escudero Arnanz" userId="2f8d16b2-b840-4038-b6bc-60a5f549ff2d" providerId="ADAL" clId="{91C75E26-C605-4CC9-9B58-900D353BD405}" dt="2024-06-19T13:18:44.413" v="2422" actId="1035"/>
          <ac:spMkLst>
            <pc:docMk/>
            <pc:sldMk cId="2486099724" sldId="307"/>
            <ac:spMk id="14" creationId="{C413DE32-C9DD-F796-32E1-23B3178AA01D}"/>
          </ac:spMkLst>
        </pc:spChg>
        <pc:spChg chg="add mod">
          <ac:chgData name="Óscar Escudero Arnanz" userId="2f8d16b2-b840-4038-b6bc-60a5f549ff2d" providerId="ADAL" clId="{91C75E26-C605-4CC9-9B58-900D353BD405}" dt="2024-06-19T13:18:56.330" v="2449" actId="1035"/>
          <ac:spMkLst>
            <pc:docMk/>
            <pc:sldMk cId="2486099724" sldId="307"/>
            <ac:spMk id="15" creationId="{D26BF6BA-41E3-7714-62AB-DC9678FA34A1}"/>
          </ac:spMkLst>
        </pc:spChg>
        <pc:spChg chg="add mod">
          <ac:chgData name="Óscar Escudero Arnanz" userId="2f8d16b2-b840-4038-b6bc-60a5f549ff2d" providerId="ADAL" clId="{91C75E26-C605-4CC9-9B58-900D353BD405}" dt="2024-06-19T13:18:56.330" v="2449" actId="1035"/>
          <ac:spMkLst>
            <pc:docMk/>
            <pc:sldMk cId="2486099724" sldId="307"/>
            <ac:spMk id="16" creationId="{5A13D70E-D970-96FD-4356-D511D22DE180}"/>
          </ac:spMkLst>
        </pc:spChg>
        <pc:spChg chg="add mod">
          <ac:chgData name="Óscar Escudero Arnanz" userId="2f8d16b2-b840-4038-b6bc-60a5f549ff2d" providerId="ADAL" clId="{91C75E26-C605-4CC9-9B58-900D353BD405}" dt="2024-06-19T13:18:36.938" v="2401" actId="1036"/>
          <ac:spMkLst>
            <pc:docMk/>
            <pc:sldMk cId="2486099724" sldId="307"/>
            <ac:spMk id="17" creationId="{545BE428-C957-057B-2037-67CF250182BF}"/>
          </ac:spMkLst>
        </pc:spChg>
        <pc:spChg chg="add mod">
          <ac:chgData name="Óscar Escudero Arnanz" userId="2f8d16b2-b840-4038-b6bc-60a5f549ff2d" providerId="ADAL" clId="{91C75E26-C605-4CC9-9B58-900D353BD405}" dt="2024-06-19T13:18:40.519" v="2410" actId="1035"/>
          <ac:spMkLst>
            <pc:docMk/>
            <pc:sldMk cId="2486099724" sldId="307"/>
            <ac:spMk id="18" creationId="{E946DE6B-F92F-802F-668F-8A75B028F93A}"/>
          </ac:spMkLst>
        </pc:spChg>
        <pc:spChg chg="add mod">
          <ac:chgData name="Óscar Escudero Arnanz" userId="2f8d16b2-b840-4038-b6bc-60a5f549ff2d" providerId="ADAL" clId="{91C75E26-C605-4CC9-9B58-900D353BD405}" dt="2024-06-19T13:15:24.515" v="2351" actId="207"/>
          <ac:spMkLst>
            <pc:docMk/>
            <pc:sldMk cId="2486099724" sldId="307"/>
            <ac:spMk id="19" creationId="{CB6797F7-D3C9-9680-4F4C-54E7D37DDE86}"/>
          </ac:spMkLst>
        </pc:spChg>
        <pc:spChg chg="add mod">
          <ac:chgData name="Óscar Escudero Arnanz" userId="2f8d16b2-b840-4038-b6bc-60a5f549ff2d" providerId="ADAL" clId="{91C75E26-C605-4CC9-9B58-900D353BD405}" dt="2024-06-19T13:18:13.774" v="2379" actId="14100"/>
          <ac:spMkLst>
            <pc:docMk/>
            <pc:sldMk cId="2486099724" sldId="307"/>
            <ac:spMk id="20" creationId="{66E468A9-3F5F-BE64-CD5A-AC771715E336}"/>
          </ac:spMkLst>
        </pc:spChg>
        <pc:spChg chg="add mod">
          <ac:chgData name="Óscar Escudero Arnanz" userId="2f8d16b2-b840-4038-b6bc-60a5f549ff2d" providerId="ADAL" clId="{91C75E26-C605-4CC9-9B58-900D353BD405}" dt="2024-06-19T13:16:30.893" v="2362" actId="1076"/>
          <ac:spMkLst>
            <pc:docMk/>
            <pc:sldMk cId="2486099724" sldId="307"/>
            <ac:spMk id="21" creationId="{DE7A0711-0C19-0009-6947-07478C916B62}"/>
          </ac:spMkLst>
        </pc:spChg>
        <pc:spChg chg="add mod">
          <ac:chgData name="Óscar Escudero Arnanz" userId="2f8d16b2-b840-4038-b6bc-60a5f549ff2d" providerId="ADAL" clId="{91C75E26-C605-4CC9-9B58-900D353BD405}" dt="2024-06-19T13:18:08.345" v="2378" actId="1076"/>
          <ac:spMkLst>
            <pc:docMk/>
            <pc:sldMk cId="2486099724" sldId="307"/>
            <ac:spMk id="22" creationId="{56A4D5BA-54C0-9EBB-5C3D-399B1E701136}"/>
          </ac:spMkLst>
        </pc:spChg>
        <pc:spChg chg="add del mod">
          <ac:chgData name="Óscar Escudero Arnanz" userId="2f8d16b2-b840-4038-b6bc-60a5f549ff2d" providerId="ADAL" clId="{91C75E26-C605-4CC9-9B58-900D353BD405}" dt="2024-06-19T13:18:17.063" v="2381" actId="478"/>
          <ac:spMkLst>
            <pc:docMk/>
            <pc:sldMk cId="2486099724" sldId="307"/>
            <ac:spMk id="23" creationId="{87CB4EAC-A490-CD6A-CE95-CE52C3AE2826}"/>
          </ac:spMkLst>
        </pc:spChg>
        <pc:spChg chg="add del mod">
          <ac:chgData name="Óscar Escudero Arnanz" userId="2f8d16b2-b840-4038-b6bc-60a5f549ff2d" providerId="ADAL" clId="{91C75E26-C605-4CC9-9B58-900D353BD405}" dt="2024-06-19T13:18:24.918" v="2384" actId="478"/>
          <ac:spMkLst>
            <pc:docMk/>
            <pc:sldMk cId="2486099724" sldId="307"/>
            <ac:spMk id="24" creationId="{58E2ADBB-BEE8-1BFC-0929-4C96809C5E76}"/>
          </ac:spMkLst>
        </pc:spChg>
        <pc:spChg chg="add mod">
          <ac:chgData name="Óscar Escudero Arnanz" userId="2f8d16b2-b840-4038-b6bc-60a5f549ff2d" providerId="ADAL" clId="{91C75E26-C605-4CC9-9B58-900D353BD405}" dt="2024-06-19T13:19:59.158" v="2501" actId="1076"/>
          <ac:spMkLst>
            <pc:docMk/>
            <pc:sldMk cId="2486099724" sldId="307"/>
            <ac:spMk id="25" creationId="{F32803DD-A9FE-7C90-E7AD-CD76FD5CB6EF}"/>
          </ac:spMkLst>
        </pc:spChg>
        <pc:spChg chg="add mod">
          <ac:chgData name="Óscar Escudero Arnanz" userId="2f8d16b2-b840-4038-b6bc-60a5f549ff2d" providerId="ADAL" clId="{91C75E26-C605-4CC9-9B58-900D353BD405}" dt="2024-06-20T05:36:22.382" v="2607" actId="1076"/>
          <ac:spMkLst>
            <pc:docMk/>
            <pc:sldMk cId="2486099724" sldId="307"/>
            <ac:spMk id="26" creationId="{BA690492-3AF3-AEB1-FA1B-7E02D49A87CA}"/>
          </ac:spMkLst>
        </pc:spChg>
        <pc:graphicFrameChg chg="modGraphic">
          <ac:chgData name="Óscar Escudero Arnanz" userId="2f8d16b2-b840-4038-b6bc-60a5f549ff2d" providerId="ADAL" clId="{91C75E26-C605-4CC9-9B58-900D353BD405}" dt="2024-06-19T13:15:50.941" v="2356" actId="113"/>
          <ac:graphicFrameMkLst>
            <pc:docMk/>
            <pc:sldMk cId="2486099724" sldId="307"/>
            <ac:graphicFrameMk id="51" creationId="{6D7AD889-E046-93F0-B819-B292D5C39EFF}"/>
          </ac:graphicFrameMkLst>
        </pc:graphicFrameChg>
      </pc:sldChg>
      <pc:sldChg chg="addSp modSp del mod">
        <pc:chgData name="Óscar Escudero Arnanz" userId="2f8d16b2-b840-4038-b6bc-60a5f549ff2d" providerId="ADAL" clId="{91C75E26-C605-4CC9-9B58-900D353BD405}" dt="2024-06-19T12:29:25.883" v="2021" actId="47"/>
        <pc:sldMkLst>
          <pc:docMk/>
          <pc:sldMk cId="3252773312" sldId="308"/>
        </pc:sldMkLst>
        <pc:spChg chg="add mod">
          <ac:chgData name="Óscar Escudero Arnanz" userId="2f8d16b2-b840-4038-b6bc-60a5f549ff2d" providerId="ADAL" clId="{91C75E26-C605-4CC9-9B58-900D353BD405}" dt="2024-06-19T09:45:19.806" v="1378" actId="207"/>
          <ac:spMkLst>
            <pc:docMk/>
            <pc:sldMk cId="3252773312" sldId="308"/>
            <ac:spMk id="13" creationId="{03569AC2-4680-A512-2044-FB5E281FDDD7}"/>
          </ac:spMkLst>
        </pc:spChg>
        <pc:spChg chg="add mod">
          <ac:chgData name="Óscar Escudero Arnanz" userId="2f8d16b2-b840-4038-b6bc-60a5f549ff2d" providerId="ADAL" clId="{91C75E26-C605-4CC9-9B58-900D353BD405}" dt="2024-06-19T09:45:32.038" v="1381" actId="14100"/>
          <ac:spMkLst>
            <pc:docMk/>
            <pc:sldMk cId="3252773312" sldId="308"/>
            <ac:spMk id="14" creationId="{BE9C4CC6-C163-0960-4A17-9C311D448CFD}"/>
          </ac:spMkLst>
        </pc:spChg>
        <pc:spChg chg="add mod">
          <ac:chgData name="Óscar Escudero Arnanz" userId="2f8d16b2-b840-4038-b6bc-60a5f549ff2d" providerId="ADAL" clId="{91C75E26-C605-4CC9-9B58-900D353BD405}" dt="2024-06-19T09:46:07.810" v="1388" actId="207"/>
          <ac:spMkLst>
            <pc:docMk/>
            <pc:sldMk cId="3252773312" sldId="308"/>
            <ac:spMk id="15" creationId="{63333337-C258-CF17-0680-BB72004B06F8}"/>
          </ac:spMkLst>
        </pc:spChg>
        <pc:graphicFrameChg chg="modGraphic">
          <ac:chgData name="Óscar Escudero Arnanz" userId="2f8d16b2-b840-4038-b6bc-60a5f549ff2d" providerId="ADAL" clId="{91C75E26-C605-4CC9-9B58-900D353BD405}" dt="2024-06-19T09:45:00.889" v="1376"/>
          <ac:graphicFrameMkLst>
            <pc:docMk/>
            <pc:sldMk cId="3252773312" sldId="308"/>
            <ac:graphicFrameMk id="51" creationId="{6D7AD889-E046-93F0-B819-B292D5C39EFF}"/>
          </ac:graphicFrameMkLst>
        </pc:graphicFrameChg>
      </pc:sldChg>
      <pc:sldChg chg="addSp delSp modSp add mod delAnim modNotesTx">
        <pc:chgData name="Óscar Escudero Arnanz" userId="2f8d16b2-b840-4038-b6bc-60a5f549ff2d" providerId="ADAL" clId="{91C75E26-C605-4CC9-9B58-900D353BD405}" dt="2024-06-20T12:27:31.944" v="2666" actId="20577"/>
        <pc:sldMkLst>
          <pc:docMk/>
          <pc:sldMk cId="3779616963" sldId="309"/>
        </pc:sldMkLst>
        <pc:spChg chg="mod">
          <ac:chgData name="Óscar Escudero Arnanz" userId="2f8d16b2-b840-4038-b6bc-60a5f549ff2d" providerId="ADAL" clId="{91C75E26-C605-4CC9-9B58-900D353BD405}" dt="2024-06-18T16:34:17.123" v="209" actId="1076"/>
          <ac:spMkLst>
            <pc:docMk/>
            <pc:sldMk cId="3779616963" sldId="309"/>
            <ac:spMk id="4" creationId="{7A11E2F2-994E-DDF1-28EE-20123F8A9504}"/>
          </ac:spMkLst>
        </pc:spChg>
        <pc:spChg chg="del">
          <ac:chgData name="Óscar Escudero Arnanz" userId="2f8d16b2-b840-4038-b6bc-60a5f549ff2d" providerId="ADAL" clId="{91C75E26-C605-4CC9-9B58-900D353BD405}" dt="2024-06-18T16:33:24.880" v="189" actId="478"/>
          <ac:spMkLst>
            <pc:docMk/>
            <pc:sldMk cId="3779616963" sldId="309"/>
            <ac:spMk id="5" creationId="{4A80B3B8-D06A-1347-B239-CF4149F92F35}"/>
          </ac:spMkLst>
        </pc:spChg>
        <pc:spChg chg="add del mod">
          <ac:chgData name="Óscar Escudero Arnanz" userId="2f8d16b2-b840-4038-b6bc-60a5f549ff2d" providerId="ADAL" clId="{91C75E26-C605-4CC9-9B58-900D353BD405}" dt="2024-06-19T11:37:36.009" v="1615" actId="478"/>
          <ac:spMkLst>
            <pc:docMk/>
            <pc:sldMk cId="3779616963" sldId="309"/>
            <ac:spMk id="5" creationId="{DCCF6BF1-0A35-CB14-EE93-17086B986D76}"/>
          </ac:spMkLst>
        </pc:spChg>
        <pc:spChg chg="add del mod">
          <ac:chgData name="Óscar Escudero Arnanz" userId="2f8d16b2-b840-4038-b6bc-60a5f549ff2d" providerId="ADAL" clId="{91C75E26-C605-4CC9-9B58-900D353BD405}" dt="2024-06-18T16:36:06.314" v="238" actId="478"/>
          <ac:spMkLst>
            <pc:docMk/>
            <pc:sldMk cId="3779616963" sldId="309"/>
            <ac:spMk id="7" creationId="{24C58CDF-460F-7F2A-1EF2-E5BD7FE3BB74}"/>
          </ac:spMkLst>
        </pc:spChg>
        <pc:spChg chg="add mod">
          <ac:chgData name="Óscar Escudero Arnanz" userId="2f8d16b2-b840-4038-b6bc-60a5f549ff2d" providerId="ADAL" clId="{91C75E26-C605-4CC9-9B58-900D353BD405}" dt="2024-06-19T11:40:45.927" v="1663" actId="1582"/>
          <ac:spMkLst>
            <pc:docMk/>
            <pc:sldMk cId="3779616963" sldId="309"/>
            <ac:spMk id="7" creationId="{F9EE258E-1470-3D04-CD46-0B70080D92D1}"/>
          </ac:spMkLst>
        </pc:spChg>
        <pc:spChg chg="del">
          <ac:chgData name="Óscar Escudero Arnanz" userId="2f8d16b2-b840-4038-b6bc-60a5f549ff2d" providerId="ADAL" clId="{91C75E26-C605-4CC9-9B58-900D353BD405}" dt="2024-06-18T16:33:47.501" v="195" actId="478"/>
          <ac:spMkLst>
            <pc:docMk/>
            <pc:sldMk cId="3779616963" sldId="309"/>
            <ac:spMk id="8" creationId="{0CC08618-BE0C-6F55-06A5-5880A2C8506E}"/>
          </ac:spMkLst>
        </pc:spChg>
        <pc:spChg chg="add mod">
          <ac:chgData name="Óscar Escudero Arnanz" userId="2f8d16b2-b840-4038-b6bc-60a5f549ff2d" providerId="ADAL" clId="{91C75E26-C605-4CC9-9B58-900D353BD405}" dt="2024-06-19T11:40:02.935" v="1653" actId="1076"/>
          <ac:spMkLst>
            <pc:docMk/>
            <pc:sldMk cId="3779616963" sldId="309"/>
            <ac:spMk id="10" creationId="{75E36E42-B1FD-8592-6C98-B811A151B580}"/>
          </ac:spMkLst>
        </pc:spChg>
        <pc:spChg chg="del">
          <ac:chgData name="Óscar Escudero Arnanz" userId="2f8d16b2-b840-4038-b6bc-60a5f549ff2d" providerId="ADAL" clId="{91C75E26-C605-4CC9-9B58-900D353BD405}" dt="2024-06-18T16:33:47.501" v="195" actId="478"/>
          <ac:spMkLst>
            <pc:docMk/>
            <pc:sldMk cId="3779616963" sldId="309"/>
            <ac:spMk id="10" creationId="{9948AAC7-C105-FC81-8C4E-5AD23D5085A3}"/>
          </ac:spMkLst>
        </pc:spChg>
        <pc:spChg chg="add mod">
          <ac:chgData name="Óscar Escudero Arnanz" userId="2f8d16b2-b840-4038-b6bc-60a5f549ff2d" providerId="ADAL" clId="{91C75E26-C605-4CC9-9B58-900D353BD405}" dt="2024-06-19T11:39:20.964" v="1642" actId="1076"/>
          <ac:spMkLst>
            <pc:docMk/>
            <pc:sldMk cId="3779616963" sldId="309"/>
            <ac:spMk id="11" creationId="{3AEA2FB1-7A5E-6A7F-E822-EBAD7C62525B}"/>
          </ac:spMkLst>
        </pc:spChg>
        <pc:spChg chg="del">
          <ac:chgData name="Óscar Escudero Arnanz" userId="2f8d16b2-b840-4038-b6bc-60a5f549ff2d" providerId="ADAL" clId="{91C75E26-C605-4CC9-9B58-900D353BD405}" dt="2024-06-18T16:33:47.501" v="195" actId="478"/>
          <ac:spMkLst>
            <pc:docMk/>
            <pc:sldMk cId="3779616963" sldId="309"/>
            <ac:spMk id="11" creationId="{DE07A8C3-9B19-3D67-473A-A7E2D2212FEC}"/>
          </ac:spMkLst>
        </pc:spChg>
        <pc:spChg chg="add mod">
          <ac:chgData name="Óscar Escudero Arnanz" userId="2f8d16b2-b840-4038-b6bc-60a5f549ff2d" providerId="ADAL" clId="{91C75E26-C605-4CC9-9B58-900D353BD405}" dt="2024-06-19T11:39:56.136" v="1652" actId="1076"/>
          <ac:spMkLst>
            <pc:docMk/>
            <pc:sldMk cId="3779616963" sldId="309"/>
            <ac:spMk id="12" creationId="{6E71D72D-44CB-6896-82CD-876BCFD17202}"/>
          </ac:spMkLst>
        </pc:spChg>
        <pc:spChg chg="del">
          <ac:chgData name="Óscar Escudero Arnanz" userId="2f8d16b2-b840-4038-b6bc-60a5f549ff2d" providerId="ADAL" clId="{91C75E26-C605-4CC9-9B58-900D353BD405}" dt="2024-06-18T16:33:47.501" v="195" actId="478"/>
          <ac:spMkLst>
            <pc:docMk/>
            <pc:sldMk cId="3779616963" sldId="309"/>
            <ac:spMk id="12" creationId="{C77106FC-A87E-3760-1E30-BB40E90D98F6}"/>
          </ac:spMkLst>
        </pc:spChg>
        <pc:spChg chg="del">
          <ac:chgData name="Óscar Escudero Arnanz" userId="2f8d16b2-b840-4038-b6bc-60a5f549ff2d" providerId="ADAL" clId="{91C75E26-C605-4CC9-9B58-900D353BD405}" dt="2024-06-18T16:33:47.501" v="195" actId="478"/>
          <ac:spMkLst>
            <pc:docMk/>
            <pc:sldMk cId="3779616963" sldId="309"/>
            <ac:spMk id="13" creationId="{0EEB3664-24CC-9CCA-92C9-7D6E7625E09F}"/>
          </ac:spMkLst>
        </pc:spChg>
        <pc:spChg chg="del">
          <ac:chgData name="Óscar Escudero Arnanz" userId="2f8d16b2-b840-4038-b6bc-60a5f549ff2d" providerId="ADAL" clId="{91C75E26-C605-4CC9-9B58-900D353BD405}" dt="2024-06-18T16:33:48.137" v="196" actId="478"/>
          <ac:spMkLst>
            <pc:docMk/>
            <pc:sldMk cId="3779616963" sldId="309"/>
            <ac:spMk id="14" creationId="{7F169DAF-55B7-9BC3-20F6-2D2C3326D05B}"/>
          </ac:spMkLst>
        </pc:spChg>
        <pc:spChg chg="mod">
          <ac:chgData name="Óscar Escudero Arnanz" userId="2f8d16b2-b840-4038-b6bc-60a5f549ff2d" providerId="ADAL" clId="{91C75E26-C605-4CC9-9B58-900D353BD405}" dt="2024-06-19T11:10:55.328" v="1436" actId="20577"/>
          <ac:spMkLst>
            <pc:docMk/>
            <pc:sldMk cId="3779616963" sldId="309"/>
            <ac:spMk id="15" creationId="{63EBDFD6-2036-A1C1-B477-A7D781C1D36D}"/>
          </ac:spMkLst>
        </pc:spChg>
        <pc:spChg chg="add del mod">
          <ac:chgData name="Óscar Escudero Arnanz" userId="2f8d16b2-b840-4038-b6bc-60a5f549ff2d" providerId="ADAL" clId="{91C75E26-C605-4CC9-9B58-900D353BD405}" dt="2024-06-18T16:36:06.314" v="238" actId="478"/>
          <ac:spMkLst>
            <pc:docMk/>
            <pc:sldMk cId="3779616963" sldId="309"/>
            <ac:spMk id="16" creationId="{0C233592-4554-3A17-9CB9-9F57A8FF143D}"/>
          </ac:spMkLst>
        </pc:spChg>
        <pc:spChg chg="mod">
          <ac:chgData name="Óscar Escudero Arnanz" userId="2f8d16b2-b840-4038-b6bc-60a5f549ff2d" providerId="ADAL" clId="{91C75E26-C605-4CC9-9B58-900D353BD405}" dt="2024-06-18T16:37:30.021" v="257" actId="207"/>
          <ac:spMkLst>
            <pc:docMk/>
            <pc:sldMk cId="3779616963" sldId="309"/>
            <ac:spMk id="17" creationId="{594A4B6D-CB58-280D-B2F2-9419FEE54D0E}"/>
          </ac:spMkLst>
        </pc:spChg>
        <pc:spChg chg="add mod">
          <ac:chgData name="Óscar Escudero Arnanz" userId="2f8d16b2-b840-4038-b6bc-60a5f549ff2d" providerId="ADAL" clId="{91C75E26-C605-4CC9-9B58-900D353BD405}" dt="2024-06-19T11:39:07.196" v="1639" actId="14100"/>
          <ac:spMkLst>
            <pc:docMk/>
            <pc:sldMk cId="3779616963" sldId="309"/>
            <ac:spMk id="19" creationId="{C4319F73-4CEC-D708-9F07-680BE7446198}"/>
          </ac:spMkLst>
        </pc:spChg>
        <pc:spChg chg="mod">
          <ac:chgData name="Óscar Escudero Arnanz" userId="2f8d16b2-b840-4038-b6bc-60a5f549ff2d" providerId="ADAL" clId="{91C75E26-C605-4CC9-9B58-900D353BD405}" dt="2024-06-18T16:34:17.123" v="209" actId="1076"/>
          <ac:spMkLst>
            <pc:docMk/>
            <pc:sldMk cId="3779616963" sldId="309"/>
            <ac:spMk id="22" creationId="{9C756D4B-83A5-D16A-D8FC-D159A0A9DBE2}"/>
          </ac:spMkLst>
        </pc:spChg>
        <pc:spChg chg="mod">
          <ac:chgData name="Óscar Escudero Arnanz" userId="2f8d16b2-b840-4038-b6bc-60a5f549ff2d" providerId="ADAL" clId="{91C75E26-C605-4CC9-9B58-900D353BD405}" dt="2024-06-18T16:34:17.123" v="209" actId="1076"/>
          <ac:spMkLst>
            <pc:docMk/>
            <pc:sldMk cId="3779616963" sldId="309"/>
            <ac:spMk id="23" creationId="{072D5F52-4ED0-B52A-FD70-7AD19A78FDA4}"/>
          </ac:spMkLst>
        </pc:spChg>
        <pc:spChg chg="mod">
          <ac:chgData name="Óscar Escudero Arnanz" userId="2f8d16b2-b840-4038-b6bc-60a5f549ff2d" providerId="ADAL" clId="{91C75E26-C605-4CC9-9B58-900D353BD405}" dt="2024-06-18T16:34:17.123" v="209" actId="1076"/>
          <ac:spMkLst>
            <pc:docMk/>
            <pc:sldMk cId="3779616963" sldId="309"/>
            <ac:spMk id="24" creationId="{A63D9579-78EE-31DC-472E-ED4D79A196F9}"/>
          </ac:spMkLst>
        </pc:spChg>
        <pc:spChg chg="mod">
          <ac:chgData name="Óscar Escudero Arnanz" userId="2f8d16b2-b840-4038-b6bc-60a5f549ff2d" providerId="ADAL" clId="{91C75E26-C605-4CC9-9B58-900D353BD405}" dt="2024-06-18T16:37:31.967" v="258" actId="207"/>
          <ac:spMkLst>
            <pc:docMk/>
            <pc:sldMk cId="3779616963" sldId="309"/>
            <ac:spMk id="25" creationId="{7035E3B5-EAA1-15E9-1C9A-974E5ECCF66D}"/>
          </ac:spMkLst>
        </pc:spChg>
        <pc:spChg chg="mod">
          <ac:chgData name="Óscar Escudero Arnanz" userId="2f8d16b2-b840-4038-b6bc-60a5f549ff2d" providerId="ADAL" clId="{91C75E26-C605-4CC9-9B58-900D353BD405}" dt="2024-06-18T16:34:17.123" v="209" actId="1076"/>
          <ac:spMkLst>
            <pc:docMk/>
            <pc:sldMk cId="3779616963" sldId="309"/>
            <ac:spMk id="28" creationId="{1F58C378-9C01-A1E9-1D11-2F8AE5FC6999}"/>
          </ac:spMkLst>
        </pc:spChg>
        <pc:spChg chg="mod">
          <ac:chgData name="Óscar Escudero Arnanz" userId="2f8d16b2-b840-4038-b6bc-60a5f549ff2d" providerId="ADAL" clId="{91C75E26-C605-4CC9-9B58-900D353BD405}" dt="2024-06-18T16:34:17.123" v="209" actId="1076"/>
          <ac:spMkLst>
            <pc:docMk/>
            <pc:sldMk cId="3779616963" sldId="309"/>
            <ac:spMk id="29" creationId="{D4F1E860-652B-336F-0BF4-F45207897902}"/>
          </ac:spMkLst>
        </pc:spChg>
        <pc:spChg chg="mod">
          <ac:chgData name="Óscar Escudero Arnanz" userId="2f8d16b2-b840-4038-b6bc-60a5f549ff2d" providerId="ADAL" clId="{91C75E26-C605-4CC9-9B58-900D353BD405}" dt="2024-06-18T16:34:17.123" v="209" actId="1076"/>
          <ac:spMkLst>
            <pc:docMk/>
            <pc:sldMk cId="3779616963" sldId="309"/>
            <ac:spMk id="30" creationId="{B5C28276-B579-AB63-D69A-BB6945230FA8}"/>
          </ac:spMkLst>
        </pc:spChg>
        <pc:spChg chg="mod">
          <ac:chgData name="Óscar Escudero Arnanz" userId="2f8d16b2-b840-4038-b6bc-60a5f549ff2d" providerId="ADAL" clId="{91C75E26-C605-4CC9-9B58-900D353BD405}" dt="2024-06-18T16:37:33.738" v="259" actId="207"/>
          <ac:spMkLst>
            <pc:docMk/>
            <pc:sldMk cId="3779616963" sldId="309"/>
            <ac:spMk id="31" creationId="{4A89B188-96AC-6701-3CEE-1FB1349D6754}"/>
          </ac:spMkLst>
        </pc:spChg>
        <pc:spChg chg="mod">
          <ac:chgData name="Óscar Escudero Arnanz" userId="2f8d16b2-b840-4038-b6bc-60a5f549ff2d" providerId="ADAL" clId="{91C75E26-C605-4CC9-9B58-900D353BD405}" dt="2024-06-18T16:34:17.123" v="209" actId="1076"/>
          <ac:spMkLst>
            <pc:docMk/>
            <pc:sldMk cId="3779616963" sldId="309"/>
            <ac:spMk id="34" creationId="{829C39BA-B852-E702-F27A-022A498DBEA3}"/>
          </ac:spMkLst>
        </pc:spChg>
        <pc:spChg chg="add del mod">
          <ac:chgData name="Óscar Escudero Arnanz" userId="2f8d16b2-b840-4038-b6bc-60a5f549ff2d" providerId="ADAL" clId="{91C75E26-C605-4CC9-9B58-900D353BD405}" dt="2024-06-19T11:37:17.066" v="1609" actId="478"/>
          <ac:spMkLst>
            <pc:docMk/>
            <pc:sldMk cId="3779616963" sldId="309"/>
            <ac:spMk id="35" creationId="{DA4A03F7-FA2A-8474-6454-444F82C1EC1D}"/>
          </ac:spMkLst>
        </pc:spChg>
        <pc:picChg chg="add del mod">
          <ac:chgData name="Óscar Escudero Arnanz" userId="2f8d16b2-b840-4038-b6bc-60a5f549ff2d" providerId="ADAL" clId="{91C75E26-C605-4CC9-9B58-900D353BD405}" dt="2024-06-19T11:37:15.401" v="1606" actId="478"/>
          <ac:picMkLst>
            <pc:docMk/>
            <pc:sldMk cId="3779616963" sldId="309"/>
            <ac:picMk id="8" creationId="{D9508A8F-DF68-616C-1CA0-3BDBA7230D52}"/>
          </ac:picMkLst>
        </pc:picChg>
        <pc:picChg chg="add mod">
          <ac:chgData name="Óscar Escudero Arnanz" userId="2f8d16b2-b840-4038-b6bc-60a5f549ff2d" providerId="ADAL" clId="{91C75E26-C605-4CC9-9B58-900D353BD405}" dt="2024-06-19T11:39:34.692" v="1646" actId="1076"/>
          <ac:picMkLst>
            <pc:docMk/>
            <pc:sldMk cId="3779616963" sldId="309"/>
            <ac:picMk id="13" creationId="{CFFD7A09-D85D-0F97-4974-2892FA02D274}"/>
          </ac:picMkLst>
        </pc:picChg>
        <pc:picChg chg="add mod">
          <ac:chgData name="Óscar Escudero Arnanz" userId="2f8d16b2-b840-4038-b6bc-60a5f549ff2d" providerId="ADAL" clId="{91C75E26-C605-4CC9-9B58-900D353BD405}" dt="2024-06-19T11:39:53.292" v="1651" actId="1076"/>
          <ac:picMkLst>
            <pc:docMk/>
            <pc:sldMk cId="3779616963" sldId="309"/>
            <ac:picMk id="14" creationId="{E8A9BDA7-90A4-56AD-1DC8-0C91C35F3191}"/>
          </ac:picMkLst>
        </pc:picChg>
        <pc:picChg chg="add del mod">
          <ac:chgData name="Óscar Escudero Arnanz" userId="2f8d16b2-b840-4038-b6bc-60a5f549ff2d" providerId="ADAL" clId="{91C75E26-C605-4CC9-9B58-900D353BD405}" dt="2024-06-19T11:37:15.811" v="1607" actId="478"/>
          <ac:picMkLst>
            <pc:docMk/>
            <pc:sldMk cId="3779616963" sldId="309"/>
            <ac:picMk id="16" creationId="{81D40122-6D21-F7B3-DC1B-4C54A7A8D8EC}"/>
          </ac:picMkLst>
        </pc:picChg>
        <pc:picChg chg="add del mod">
          <ac:chgData name="Óscar Escudero Arnanz" userId="2f8d16b2-b840-4038-b6bc-60a5f549ff2d" providerId="ADAL" clId="{91C75E26-C605-4CC9-9B58-900D353BD405}" dt="2024-06-19T11:37:15.018" v="1605" actId="478"/>
          <ac:picMkLst>
            <pc:docMk/>
            <pc:sldMk cId="3779616963" sldId="309"/>
            <ac:picMk id="18" creationId="{1BAD1805-531A-870B-D3A9-1CC8A174256E}"/>
          </ac:picMkLst>
        </pc:picChg>
        <pc:picChg chg="add mod modCrop">
          <ac:chgData name="Óscar Escudero Arnanz" userId="2f8d16b2-b840-4038-b6bc-60a5f549ff2d" providerId="ADAL" clId="{91C75E26-C605-4CC9-9B58-900D353BD405}" dt="2024-06-19T11:40:26.453" v="1659" actId="732"/>
          <ac:picMkLst>
            <pc:docMk/>
            <pc:sldMk cId="3779616963" sldId="309"/>
            <ac:picMk id="36" creationId="{777E2325-D94E-D8D9-5F67-12615E48E91B}"/>
          </ac:picMkLst>
        </pc:picChg>
        <pc:picChg chg="del">
          <ac:chgData name="Óscar Escudero Arnanz" userId="2f8d16b2-b840-4038-b6bc-60a5f549ff2d" providerId="ADAL" clId="{91C75E26-C605-4CC9-9B58-900D353BD405}" dt="2024-06-18T16:33:15.258" v="182" actId="478"/>
          <ac:picMkLst>
            <pc:docMk/>
            <pc:sldMk cId="3779616963" sldId="309"/>
            <ac:picMk id="2052" creationId="{2373C84F-54D2-2066-DC0E-53379B61709A}"/>
          </ac:picMkLst>
        </pc:picChg>
        <pc:picChg chg="add mod">
          <ac:chgData name="Óscar Escudero Arnanz" userId="2f8d16b2-b840-4038-b6bc-60a5f549ff2d" providerId="ADAL" clId="{91C75E26-C605-4CC9-9B58-900D353BD405}" dt="2024-06-18T16:37:25.147" v="256" actId="1076"/>
          <ac:picMkLst>
            <pc:docMk/>
            <pc:sldMk cId="3779616963" sldId="309"/>
            <ac:picMk id="5122" creationId="{D4BBD0EF-9D5D-3AF7-67BA-B6AA4D5FEC3B}"/>
          </ac:picMkLst>
        </pc:picChg>
        <pc:cxnChg chg="mod">
          <ac:chgData name="Óscar Escudero Arnanz" userId="2f8d16b2-b840-4038-b6bc-60a5f549ff2d" providerId="ADAL" clId="{91C75E26-C605-4CC9-9B58-900D353BD405}" dt="2024-06-18T16:34:17.123" v="209" actId="1076"/>
          <ac:cxnSpMkLst>
            <pc:docMk/>
            <pc:sldMk cId="3779616963" sldId="309"/>
            <ac:cxnSpMk id="20" creationId="{A29A2BA1-0EF3-4B01-3A58-0996CB08E9C0}"/>
          </ac:cxnSpMkLst>
        </pc:cxnChg>
        <pc:cxnChg chg="mod">
          <ac:chgData name="Óscar Escudero Arnanz" userId="2f8d16b2-b840-4038-b6bc-60a5f549ff2d" providerId="ADAL" clId="{91C75E26-C605-4CC9-9B58-900D353BD405}" dt="2024-06-18T16:34:17.123" v="209" actId="1076"/>
          <ac:cxnSpMkLst>
            <pc:docMk/>
            <pc:sldMk cId="3779616963" sldId="309"/>
            <ac:cxnSpMk id="21" creationId="{8ABF8293-B6C8-844C-5778-B295D1440C2B}"/>
          </ac:cxnSpMkLst>
        </pc:cxnChg>
        <pc:cxnChg chg="mod">
          <ac:chgData name="Óscar Escudero Arnanz" userId="2f8d16b2-b840-4038-b6bc-60a5f549ff2d" providerId="ADAL" clId="{91C75E26-C605-4CC9-9B58-900D353BD405}" dt="2024-06-18T16:34:17.123" v="209" actId="1076"/>
          <ac:cxnSpMkLst>
            <pc:docMk/>
            <pc:sldMk cId="3779616963" sldId="309"/>
            <ac:cxnSpMk id="26" creationId="{5B90AB15-EC2F-5FD1-8DD8-EEC846675A2D}"/>
          </ac:cxnSpMkLst>
        </pc:cxnChg>
        <pc:cxnChg chg="mod">
          <ac:chgData name="Óscar Escudero Arnanz" userId="2f8d16b2-b840-4038-b6bc-60a5f549ff2d" providerId="ADAL" clId="{91C75E26-C605-4CC9-9B58-900D353BD405}" dt="2024-06-18T16:34:17.123" v="209" actId="1076"/>
          <ac:cxnSpMkLst>
            <pc:docMk/>
            <pc:sldMk cId="3779616963" sldId="309"/>
            <ac:cxnSpMk id="27" creationId="{49B39A9E-8899-58D2-BC4D-6042AB9023E8}"/>
          </ac:cxnSpMkLst>
        </pc:cxnChg>
        <pc:cxnChg chg="mod">
          <ac:chgData name="Óscar Escudero Arnanz" userId="2f8d16b2-b840-4038-b6bc-60a5f549ff2d" providerId="ADAL" clId="{91C75E26-C605-4CC9-9B58-900D353BD405}" dt="2024-06-18T16:34:17.123" v="209" actId="1076"/>
          <ac:cxnSpMkLst>
            <pc:docMk/>
            <pc:sldMk cId="3779616963" sldId="309"/>
            <ac:cxnSpMk id="32" creationId="{B5351D22-BB58-2D04-C2F1-702E838B09A1}"/>
          </ac:cxnSpMkLst>
        </pc:cxnChg>
        <pc:cxnChg chg="mod">
          <ac:chgData name="Óscar Escudero Arnanz" userId="2f8d16b2-b840-4038-b6bc-60a5f549ff2d" providerId="ADAL" clId="{91C75E26-C605-4CC9-9B58-900D353BD405}" dt="2024-06-18T16:34:17.123" v="209" actId="1076"/>
          <ac:cxnSpMkLst>
            <pc:docMk/>
            <pc:sldMk cId="3779616963" sldId="309"/>
            <ac:cxnSpMk id="33" creationId="{41506668-9AB7-C383-D144-FCA71FE01CF0}"/>
          </ac:cxnSpMkLst>
        </pc:cxnChg>
        <pc:cxnChg chg="add mod">
          <ac:chgData name="Óscar Escudero Arnanz" userId="2f8d16b2-b840-4038-b6bc-60a5f549ff2d" providerId="ADAL" clId="{91C75E26-C605-4CC9-9B58-900D353BD405}" dt="2024-06-19T11:40:15.633" v="1656" actId="208"/>
          <ac:cxnSpMkLst>
            <pc:docMk/>
            <pc:sldMk cId="3779616963" sldId="309"/>
            <ac:cxnSpMk id="38" creationId="{551BDF93-ACCE-B516-2CFD-5025E0D95555}"/>
          </ac:cxnSpMkLst>
        </pc:cxnChg>
        <pc:cxnChg chg="add mod">
          <ac:chgData name="Óscar Escudero Arnanz" userId="2f8d16b2-b840-4038-b6bc-60a5f549ff2d" providerId="ADAL" clId="{91C75E26-C605-4CC9-9B58-900D353BD405}" dt="2024-06-19T11:40:21.019" v="1658" actId="1076"/>
          <ac:cxnSpMkLst>
            <pc:docMk/>
            <pc:sldMk cId="3779616963" sldId="309"/>
            <ac:cxnSpMk id="39" creationId="{C62D3FA0-D3B8-B461-BE79-DA8A9C7299C3}"/>
          </ac:cxnSpMkLst>
        </pc:cxnChg>
      </pc:sldChg>
      <pc:sldChg chg="addSp delSp modSp add mod modNotesTx">
        <pc:chgData name="Óscar Escudero Arnanz" userId="2f8d16b2-b840-4038-b6bc-60a5f549ff2d" providerId="ADAL" clId="{91C75E26-C605-4CC9-9B58-900D353BD405}" dt="2024-06-20T12:27:24.428" v="2664" actId="20577"/>
        <pc:sldMkLst>
          <pc:docMk/>
          <pc:sldMk cId="855704331" sldId="310"/>
        </pc:sldMkLst>
        <pc:spChg chg="add mod">
          <ac:chgData name="Óscar Escudero Arnanz" userId="2f8d16b2-b840-4038-b6bc-60a5f549ff2d" providerId="ADAL" clId="{91C75E26-C605-4CC9-9B58-900D353BD405}" dt="2024-06-19T11:40:52.393" v="1664"/>
          <ac:spMkLst>
            <pc:docMk/>
            <pc:sldMk cId="855704331" sldId="310"/>
            <ac:spMk id="5" creationId="{1BF60444-C95A-024A-D532-E9F4E6890342}"/>
          </ac:spMkLst>
        </pc:spChg>
        <pc:spChg chg="del mod">
          <ac:chgData name="Óscar Escudero Arnanz" userId="2f8d16b2-b840-4038-b6bc-60a5f549ff2d" providerId="ADAL" clId="{91C75E26-C605-4CC9-9B58-900D353BD405}" dt="2024-06-19T11:40:34.856" v="1662" actId="478"/>
          <ac:spMkLst>
            <pc:docMk/>
            <pc:sldMk cId="855704331" sldId="310"/>
            <ac:spMk id="7" creationId="{24C58CDF-460F-7F2A-1EF2-E5BD7FE3BB74}"/>
          </ac:spMkLst>
        </pc:spChg>
        <pc:spChg chg="add mod">
          <ac:chgData name="Óscar Escudero Arnanz" userId="2f8d16b2-b840-4038-b6bc-60a5f549ff2d" providerId="ADAL" clId="{91C75E26-C605-4CC9-9B58-900D353BD405}" dt="2024-06-19T11:40:52.393" v="1664"/>
          <ac:spMkLst>
            <pc:docMk/>
            <pc:sldMk cId="855704331" sldId="310"/>
            <ac:spMk id="10" creationId="{FE30FCCB-E5EB-E568-D8EA-64D3E8E9E47B}"/>
          </ac:spMkLst>
        </pc:spChg>
        <pc:spChg chg="add mod">
          <ac:chgData name="Óscar Escudero Arnanz" userId="2f8d16b2-b840-4038-b6bc-60a5f549ff2d" providerId="ADAL" clId="{91C75E26-C605-4CC9-9B58-900D353BD405}" dt="2024-06-19T11:40:52.393" v="1664"/>
          <ac:spMkLst>
            <pc:docMk/>
            <pc:sldMk cId="855704331" sldId="310"/>
            <ac:spMk id="11" creationId="{0E29E3CD-B1D7-7D78-A9FC-B8DD4D53B7E0}"/>
          </ac:spMkLst>
        </pc:spChg>
        <pc:spChg chg="add mod">
          <ac:chgData name="Óscar Escudero Arnanz" userId="2f8d16b2-b840-4038-b6bc-60a5f549ff2d" providerId="ADAL" clId="{91C75E26-C605-4CC9-9B58-900D353BD405}" dt="2024-06-19T11:40:52.393" v="1664"/>
          <ac:spMkLst>
            <pc:docMk/>
            <pc:sldMk cId="855704331" sldId="310"/>
            <ac:spMk id="12" creationId="{FAB93601-6C2F-0C31-88CB-A9B1E1C5E1FF}"/>
          </ac:spMkLst>
        </pc:spChg>
        <pc:spChg chg="add mod">
          <ac:chgData name="Óscar Escudero Arnanz" userId="2f8d16b2-b840-4038-b6bc-60a5f549ff2d" providerId="ADAL" clId="{91C75E26-C605-4CC9-9B58-900D353BD405}" dt="2024-06-19T11:40:52.393" v="1664"/>
          <ac:spMkLst>
            <pc:docMk/>
            <pc:sldMk cId="855704331" sldId="310"/>
            <ac:spMk id="13" creationId="{36EF8E9D-0369-04D6-CD35-9F24ECCB0B10}"/>
          </ac:spMkLst>
        </pc:spChg>
        <pc:spChg chg="mod">
          <ac:chgData name="Óscar Escudero Arnanz" userId="2f8d16b2-b840-4038-b6bc-60a5f549ff2d" providerId="ADAL" clId="{91C75E26-C605-4CC9-9B58-900D353BD405}" dt="2024-06-19T11:11:02.002" v="1438"/>
          <ac:spMkLst>
            <pc:docMk/>
            <pc:sldMk cId="855704331" sldId="310"/>
            <ac:spMk id="15" creationId="{63EBDFD6-2036-A1C1-B477-A7D781C1D36D}"/>
          </ac:spMkLst>
        </pc:spChg>
        <pc:spChg chg="del mod">
          <ac:chgData name="Óscar Escudero Arnanz" userId="2f8d16b2-b840-4038-b6bc-60a5f549ff2d" providerId="ADAL" clId="{91C75E26-C605-4CC9-9B58-900D353BD405}" dt="2024-06-19T11:40:34.008" v="1661" actId="478"/>
          <ac:spMkLst>
            <pc:docMk/>
            <pc:sldMk cId="855704331" sldId="310"/>
            <ac:spMk id="16" creationId="{0C233592-4554-3A17-9CB9-9F57A8FF143D}"/>
          </ac:spMkLst>
        </pc:spChg>
        <pc:spChg chg="mod">
          <ac:chgData name="Óscar Escudero Arnanz" userId="2f8d16b2-b840-4038-b6bc-60a5f549ff2d" providerId="ADAL" clId="{91C75E26-C605-4CC9-9B58-900D353BD405}" dt="2024-06-18T16:37:41.930" v="260" actId="207"/>
          <ac:spMkLst>
            <pc:docMk/>
            <pc:sldMk cId="855704331" sldId="310"/>
            <ac:spMk id="17" creationId="{594A4B6D-CB58-280D-B2F2-9419FEE54D0E}"/>
          </ac:spMkLst>
        </pc:spChg>
        <pc:spChg chg="mod">
          <ac:chgData name="Óscar Escudero Arnanz" userId="2f8d16b2-b840-4038-b6bc-60a5f549ff2d" providerId="ADAL" clId="{91C75E26-C605-4CC9-9B58-900D353BD405}" dt="2024-06-18T16:37:43.617" v="261" actId="207"/>
          <ac:spMkLst>
            <pc:docMk/>
            <pc:sldMk cId="855704331" sldId="310"/>
            <ac:spMk id="25" creationId="{7035E3B5-EAA1-15E9-1C9A-974E5ECCF66D}"/>
          </ac:spMkLst>
        </pc:spChg>
        <pc:spChg chg="mod">
          <ac:chgData name="Óscar Escudero Arnanz" userId="2f8d16b2-b840-4038-b6bc-60a5f549ff2d" providerId="ADAL" clId="{91C75E26-C605-4CC9-9B58-900D353BD405}" dt="2024-06-18T16:37:45.374" v="262" actId="207"/>
          <ac:spMkLst>
            <pc:docMk/>
            <pc:sldMk cId="855704331" sldId="310"/>
            <ac:spMk id="31" creationId="{4A89B188-96AC-6701-3CEE-1FB1349D6754}"/>
          </ac:spMkLst>
        </pc:spChg>
        <pc:spChg chg="add mod">
          <ac:chgData name="Óscar Escudero Arnanz" userId="2f8d16b2-b840-4038-b6bc-60a5f549ff2d" providerId="ADAL" clId="{91C75E26-C605-4CC9-9B58-900D353BD405}" dt="2024-06-19T12:14:04.164" v="1702" actId="1076"/>
          <ac:spMkLst>
            <pc:docMk/>
            <pc:sldMk cId="855704331" sldId="310"/>
            <ac:spMk id="37" creationId="{8542CAEC-915F-2A52-AEFD-1D37004E743E}"/>
          </ac:spMkLst>
        </pc:spChg>
        <pc:spChg chg="add mod">
          <ac:chgData name="Óscar Escudero Arnanz" userId="2f8d16b2-b840-4038-b6bc-60a5f549ff2d" providerId="ADAL" clId="{91C75E26-C605-4CC9-9B58-900D353BD405}" dt="2024-06-19T12:14:08.972" v="1704" actId="1076"/>
          <ac:spMkLst>
            <pc:docMk/>
            <pc:sldMk cId="855704331" sldId="310"/>
            <ac:spMk id="38" creationId="{BB95F06D-EA9E-2B77-CBE7-4860970624C8}"/>
          </ac:spMkLst>
        </pc:spChg>
        <pc:spChg chg="add mod">
          <ac:chgData name="Óscar Escudero Arnanz" userId="2f8d16b2-b840-4038-b6bc-60a5f549ff2d" providerId="ADAL" clId="{91C75E26-C605-4CC9-9B58-900D353BD405}" dt="2024-06-19T12:14:12.616" v="1706" actId="1076"/>
          <ac:spMkLst>
            <pc:docMk/>
            <pc:sldMk cId="855704331" sldId="310"/>
            <ac:spMk id="39" creationId="{8C2E4D1B-A206-D256-616A-4833F66C8D25}"/>
          </ac:spMkLst>
        </pc:spChg>
        <pc:picChg chg="add del mod">
          <ac:chgData name="Óscar Escudero Arnanz" userId="2f8d16b2-b840-4038-b6bc-60a5f549ff2d" providerId="ADAL" clId="{91C75E26-C605-4CC9-9B58-900D353BD405}" dt="2024-06-19T07:55:46.404" v="1368" actId="21"/>
          <ac:picMkLst>
            <pc:docMk/>
            <pc:sldMk cId="855704331" sldId="310"/>
            <ac:picMk id="8" creationId="{D9508A8F-DF68-616C-1CA0-3BDBA7230D52}"/>
          </ac:picMkLst>
        </pc:picChg>
        <pc:picChg chg="add del mod">
          <ac:chgData name="Óscar Escudero Arnanz" userId="2f8d16b2-b840-4038-b6bc-60a5f549ff2d" providerId="ADAL" clId="{91C75E26-C605-4CC9-9B58-900D353BD405}" dt="2024-06-19T11:41:33.845" v="1685" actId="478"/>
          <ac:picMkLst>
            <pc:docMk/>
            <pc:sldMk cId="855704331" sldId="310"/>
            <ac:picMk id="14" creationId="{2EF15328-50F0-15F6-9C5D-C7FC61F20C58}"/>
          </ac:picMkLst>
        </pc:picChg>
        <pc:picChg chg="del">
          <ac:chgData name="Óscar Escudero Arnanz" userId="2f8d16b2-b840-4038-b6bc-60a5f549ff2d" providerId="ADAL" clId="{91C75E26-C605-4CC9-9B58-900D353BD405}" dt="2024-06-18T16:34:47.048" v="219" actId="478"/>
          <ac:picMkLst>
            <pc:docMk/>
            <pc:sldMk cId="855704331" sldId="310"/>
            <ac:picMk id="18" creationId="{1BAD1805-531A-870B-D3A9-1CC8A174256E}"/>
          </ac:picMkLst>
        </pc:picChg>
        <pc:picChg chg="add del mod">
          <ac:chgData name="Óscar Escudero Arnanz" userId="2f8d16b2-b840-4038-b6bc-60a5f549ff2d" providerId="ADAL" clId="{91C75E26-C605-4CC9-9B58-900D353BD405}" dt="2024-06-19T11:41:34.269" v="1686" actId="478"/>
          <ac:picMkLst>
            <pc:docMk/>
            <pc:sldMk cId="855704331" sldId="310"/>
            <ac:picMk id="18" creationId="{9863BB12-4906-7994-164B-414FB9A4C1AB}"/>
          </ac:picMkLst>
        </pc:picChg>
        <pc:picChg chg="add del mod">
          <ac:chgData name="Óscar Escudero Arnanz" userId="2f8d16b2-b840-4038-b6bc-60a5f549ff2d" providerId="ADAL" clId="{91C75E26-C605-4CC9-9B58-900D353BD405}" dt="2024-06-19T11:41:34.991" v="1688" actId="478"/>
          <ac:picMkLst>
            <pc:docMk/>
            <pc:sldMk cId="855704331" sldId="310"/>
            <ac:picMk id="19" creationId="{ED44746C-F020-EAE2-5B59-B89257BD71B2}"/>
          </ac:picMkLst>
        </pc:picChg>
        <pc:picChg chg="add mod">
          <ac:chgData name="Óscar Escudero Arnanz" userId="2f8d16b2-b840-4038-b6bc-60a5f549ff2d" providerId="ADAL" clId="{91C75E26-C605-4CC9-9B58-900D353BD405}" dt="2024-06-18T16:35:49.588" v="235" actId="1076"/>
          <ac:picMkLst>
            <pc:docMk/>
            <pc:sldMk cId="855704331" sldId="310"/>
            <ac:picMk id="1028" creationId="{7DA50459-FAF0-ED63-E0C7-C82AB88FA795}"/>
          </ac:picMkLst>
        </pc:picChg>
        <pc:cxnChg chg="add mod">
          <ac:chgData name="Óscar Escudero Arnanz" userId="2f8d16b2-b840-4038-b6bc-60a5f549ff2d" providerId="ADAL" clId="{91C75E26-C605-4CC9-9B58-900D353BD405}" dt="2024-06-19T11:40:52.393" v="1664"/>
          <ac:cxnSpMkLst>
            <pc:docMk/>
            <pc:sldMk cId="855704331" sldId="310"/>
            <ac:cxnSpMk id="35" creationId="{9F1916B6-AA3C-E1FC-F53E-5138E304C511}"/>
          </ac:cxnSpMkLst>
        </pc:cxnChg>
        <pc:cxnChg chg="add mod">
          <ac:chgData name="Óscar Escudero Arnanz" userId="2f8d16b2-b840-4038-b6bc-60a5f549ff2d" providerId="ADAL" clId="{91C75E26-C605-4CC9-9B58-900D353BD405}" dt="2024-06-19T11:40:52.393" v="1664"/>
          <ac:cxnSpMkLst>
            <pc:docMk/>
            <pc:sldMk cId="855704331" sldId="310"/>
            <ac:cxnSpMk id="36" creationId="{C99236AB-3DFC-7EA3-D2FB-5BA2D647EB23}"/>
          </ac:cxnSpMkLst>
        </pc:cxnChg>
      </pc:sldChg>
      <pc:sldChg chg="addSp delSp modSp add mod modNotesTx">
        <pc:chgData name="Óscar Escudero Arnanz" userId="2f8d16b2-b840-4038-b6bc-60a5f549ff2d" providerId="ADAL" clId="{91C75E26-C605-4CC9-9B58-900D353BD405}" dt="2024-06-20T21:44:16.832" v="3301" actId="20577"/>
        <pc:sldMkLst>
          <pc:docMk/>
          <pc:sldMk cId="1520592797" sldId="311"/>
        </pc:sldMkLst>
        <pc:spChg chg="mod">
          <ac:chgData name="Óscar Escudero Arnanz" userId="2f8d16b2-b840-4038-b6bc-60a5f549ff2d" providerId="ADAL" clId="{91C75E26-C605-4CC9-9B58-900D353BD405}" dt="2024-06-19T10:47:40.592" v="1417" actId="1076"/>
          <ac:spMkLst>
            <pc:docMk/>
            <pc:sldMk cId="1520592797" sldId="311"/>
            <ac:spMk id="2" creationId="{1886EFF3-6F6C-85AB-1023-63C6FFE4F03B}"/>
          </ac:spMkLst>
        </pc:spChg>
        <pc:spChg chg="add del mod">
          <ac:chgData name="Óscar Escudero Arnanz" userId="2f8d16b2-b840-4038-b6bc-60a5f549ff2d" providerId="ADAL" clId="{91C75E26-C605-4CC9-9B58-900D353BD405}" dt="2024-06-19T10:47:46.695" v="1420" actId="478"/>
          <ac:spMkLst>
            <pc:docMk/>
            <pc:sldMk cId="1520592797" sldId="311"/>
            <ac:spMk id="5" creationId="{0449D2A3-E388-F795-BADF-81C1EDA3B61B}"/>
          </ac:spMkLst>
        </pc:spChg>
        <pc:spChg chg="del">
          <ac:chgData name="Óscar Escudero Arnanz" userId="2f8d16b2-b840-4038-b6bc-60a5f549ff2d" providerId="ADAL" clId="{91C75E26-C605-4CC9-9B58-900D353BD405}" dt="2024-06-18T16:36:15.205" v="242" actId="478"/>
          <ac:spMkLst>
            <pc:docMk/>
            <pc:sldMk cId="1520592797" sldId="311"/>
            <ac:spMk id="7" creationId="{24C58CDF-460F-7F2A-1EF2-E5BD7FE3BB74}"/>
          </ac:spMkLst>
        </pc:spChg>
        <pc:spChg chg="add del mod">
          <ac:chgData name="Óscar Escudero Arnanz" userId="2f8d16b2-b840-4038-b6bc-60a5f549ff2d" providerId="ADAL" clId="{91C75E26-C605-4CC9-9B58-900D353BD405}" dt="2024-06-19T10:47:46.695" v="1420" actId="478"/>
          <ac:spMkLst>
            <pc:docMk/>
            <pc:sldMk cId="1520592797" sldId="311"/>
            <ac:spMk id="8" creationId="{EBFAEF23-E3BF-9C78-3033-649948ECC5CA}"/>
          </ac:spMkLst>
        </pc:spChg>
        <pc:spChg chg="add del mod">
          <ac:chgData name="Óscar Escudero Arnanz" userId="2f8d16b2-b840-4038-b6bc-60a5f549ff2d" providerId="ADAL" clId="{91C75E26-C605-4CC9-9B58-900D353BD405}" dt="2024-06-19T10:47:46.695" v="1420" actId="478"/>
          <ac:spMkLst>
            <pc:docMk/>
            <pc:sldMk cId="1520592797" sldId="311"/>
            <ac:spMk id="10" creationId="{775E8CA1-9F60-C9D1-1857-C3D0950FC2E8}"/>
          </ac:spMkLst>
        </pc:spChg>
        <pc:spChg chg="add del mod">
          <ac:chgData name="Óscar Escudero Arnanz" userId="2f8d16b2-b840-4038-b6bc-60a5f549ff2d" providerId="ADAL" clId="{91C75E26-C605-4CC9-9B58-900D353BD405}" dt="2024-06-19T10:47:46.695" v="1420" actId="478"/>
          <ac:spMkLst>
            <pc:docMk/>
            <pc:sldMk cId="1520592797" sldId="311"/>
            <ac:spMk id="11" creationId="{47E07296-C436-B174-E132-4CC7A7710848}"/>
          </ac:spMkLst>
        </pc:spChg>
        <pc:spChg chg="add del mod">
          <ac:chgData name="Óscar Escudero Arnanz" userId="2f8d16b2-b840-4038-b6bc-60a5f549ff2d" providerId="ADAL" clId="{91C75E26-C605-4CC9-9B58-900D353BD405}" dt="2024-06-19T10:47:46.695" v="1420" actId="478"/>
          <ac:spMkLst>
            <pc:docMk/>
            <pc:sldMk cId="1520592797" sldId="311"/>
            <ac:spMk id="12" creationId="{4E5171ED-2689-C20D-5804-48A305E2D402}"/>
          </ac:spMkLst>
        </pc:spChg>
        <pc:spChg chg="add del mod">
          <ac:chgData name="Óscar Escudero Arnanz" userId="2f8d16b2-b840-4038-b6bc-60a5f549ff2d" providerId="ADAL" clId="{91C75E26-C605-4CC9-9B58-900D353BD405}" dt="2024-06-19T10:47:46.695" v="1420" actId="478"/>
          <ac:spMkLst>
            <pc:docMk/>
            <pc:sldMk cId="1520592797" sldId="311"/>
            <ac:spMk id="13" creationId="{3B539955-B3B7-7700-6F48-730FE8E9A571}"/>
          </ac:spMkLst>
        </pc:spChg>
        <pc:spChg chg="add del mod">
          <ac:chgData name="Óscar Escudero Arnanz" userId="2f8d16b2-b840-4038-b6bc-60a5f549ff2d" providerId="ADAL" clId="{91C75E26-C605-4CC9-9B58-900D353BD405}" dt="2024-06-19T10:47:46.695" v="1420" actId="478"/>
          <ac:spMkLst>
            <pc:docMk/>
            <pc:sldMk cId="1520592797" sldId="311"/>
            <ac:spMk id="14" creationId="{AB2D0912-C217-62CE-CBD5-3CCA70110288}"/>
          </ac:spMkLst>
        </pc:spChg>
        <pc:spChg chg="mod">
          <ac:chgData name="Óscar Escudero Arnanz" userId="2f8d16b2-b840-4038-b6bc-60a5f549ff2d" providerId="ADAL" clId="{91C75E26-C605-4CC9-9B58-900D353BD405}" dt="2024-06-19T11:11:04.891" v="1439"/>
          <ac:spMkLst>
            <pc:docMk/>
            <pc:sldMk cId="1520592797" sldId="311"/>
            <ac:spMk id="15" creationId="{63EBDFD6-2036-A1C1-B477-A7D781C1D36D}"/>
          </ac:spMkLst>
        </pc:spChg>
        <pc:spChg chg="del">
          <ac:chgData name="Óscar Escudero Arnanz" userId="2f8d16b2-b840-4038-b6bc-60a5f549ff2d" providerId="ADAL" clId="{91C75E26-C605-4CC9-9B58-900D353BD405}" dt="2024-06-18T16:36:14.603" v="241" actId="478"/>
          <ac:spMkLst>
            <pc:docMk/>
            <pc:sldMk cId="1520592797" sldId="311"/>
            <ac:spMk id="16" creationId="{0C233592-4554-3A17-9CB9-9F57A8FF143D}"/>
          </ac:spMkLst>
        </pc:spChg>
        <pc:spChg chg="mod">
          <ac:chgData name="Óscar Escudero Arnanz" userId="2f8d16b2-b840-4038-b6bc-60a5f549ff2d" providerId="ADAL" clId="{91C75E26-C605-4CC9-9B58-900D353BD405}" dt="2024-06-18T16:37:50.328" v="263" actId="207"/>
          <ac:spMkLst>
            <pc:docMk/>
            <pc:sldMk cId="1520592797" sldId="311"/>
            <ac:spMk id="17" creationId="{594A4B6D-CB58-280D-B2F2-9419FEE54D0E}"/>
          </ac:spMkLst>
        </pc:spChg>
        <pc:spChg chg="mod">
          <ac:chgData name="Óscar Escudero Arnanz" userId="2f8d16b2-b840-4038-b6bc-60a5f549ff2d" providerId="ADAL" clId="{91C75E26-C605-4CC9-9B58-900D353BD405}" dt="2024-06-18T16:37:51.887" v="264" actId="207"/>
          <ac:spMkLst>
            <pc:docMk/>
            <pc:sldMk cId="1520592797" sldId="311"/>
            <ac:spMk id="25" creationId="{7035E3B5-EAA1-15E9-1C9A-974E5ECCF66D}"/>
          </ac:spMkLst>
        </pc:spChg>
        <pc:spChg chg="mod">
          <ac:chgData name="Óscar Escudero Arnanz" userId="2f8d16b2-b840-4038-b6bc-60a5f549ff2d" providerId="ADAL" clId="{91C75E26-C605-4CC9-9B58-900D353BD405}" dt="2024-06-18T16:37:53.646" v="265" actId="207"/>
          <ac:spMkLst>
            <pc:docMk/>
            <pc:sldMk cId="1520592797" sldId="311"/>
            <ac:spMk id="31" creationId="{4A89B188-96AC-6701-3CEE-1FB1349D6754}"/>
          </ac:spMkLst>
        </pc:spChg>
        <pc:spChg chg="add del mod">
          <ac:chgData name="Óscar Escudero Arnanz" userId="2f8d16b2-b840-4038-b6bc-60a5f549ff2d" providerId="ADAL" clId="{91C75E26-C605-4CC9-9B58-900D353BD405}" dt="2024-06-19T10:47:46.695" v="1420" actId="478"/>
          <ac:spMkLst>
            <pc:docMk/>
            <pc:sldMk cId="1520592797" sldId="311"/>
            <ac:spMk id="38" creationId="{6CA9FFAC-0EB3-F38D-08CB-A09BDD6BC1A5}"/>
          </ac:spMkLst>
        </pc:spChg>
        <pc:spChg chg="add del mod">
          <ac:chgData name="Óscar Escudero Arnanz" userId="2f8d16b2-b840-4038-b6bc-60a5f549ff2d" providerId="ADAL" clId="{91C75E26-C605-4CC9-9B58-900D353BD405}" dt="2024-06-19T10:47:46.695" v="1420" actId="478"/>
          <ac:spMkLst>
            <pc:docMk/>
            <pc:sldMk cId="1520592797" sldId="311"/>
            <ac:spMk id="39" creationId="{4BB82C61-8A0C-C298-4D03-0AFACF9F781F}"/>
          </ac:spMkLst>
        </pc:spChg>
        <pc:spChg chg="add del mod">
          <ac:chgData name="Óscar Escudero Arnanz" userId="2f8d16b2-b840-4038-b6bc-60a5f549ff2d" providerId="ADAL" clId="{91C75E26-C605-4CC9-9B58-900D353BD405}" dt="2024-06-18T16:36:32.737" v="246" actId="478"/>
          <ac:spMkLst>
            <pc:docMk/>
            <pc:sldMk cId="1520592797" sldId="311"/>
            <ac:spMk id="42" creationId="{A5191B33-1A4A-5841-1369-BF861EE4A6C2}"/>
          </ac:spMkLst>
        </pc:spChg>
        <pc:spChg chg="add del mod">
          <ac:chgData name="Óscar Escudero Arnanz" userId="2f8d16b2-b840-4038-b6bc-60a5f549ff2d" providerId="ADAL" clId="{91C75E26-C605-4CC9-9B58-900D353BD405}" dt="2024-06-19T10:47:46.695" v="1420" actId="478"/>
          <ac:spMkLst>
            <pc:docMk/>
            <pc:sldMk cId="1520592797" sldId="311"/>
            <ac:spMk id="43" creationId="{7A10E8B9-70A3-1AA2-E2D5-85158FAF88D6}"/>
          </ac:spMkLst>
        </pc:spChg>
        <pc:spChg chg="add del mod">
          <ac:chgData name="Óscar Escudero Arnanz" userId="2f8d16b2-b840-4038-b6bc-60a5f549ff2d" providerId="ADAL" clId="{91C75E26-C605-4CC9-9B58-900D353BD405}" dt="2024-06-19T10:47:43.206" v="1418" actId="478"/>
          <ac:spMkLst>
            <pc:docMk/>
            <pc:sldMk cId="1520592797" sldId="311"/>
            <ac:spMk id="44" creationId="{238F79EC-8964-D4BF-EA4B-6227FBBBD961}"/>
          </ac:spMkLst>
        </pc:spChg>
        <pc:spChg chg="add del mod">
          <ac:chgData name="Óscar Escudero Arnanz" userId="2f8d16b2-b840-4038-b6bc-60a5f549ff2d" providerId="ADAL" clId="{91C75E26-C605-4CC9-9B58-900D353BD405}" dt="2024-06-19T10:47:44.762" v="1419" actId="478"/>
          <ac:spMkLst>
            <pc:docMk/>
            <pc:sldMk cId="1520592797" sldId="311"/>
            <ac:spMk id="45" creationId="{4BF21511-31A7-F477-3B2B-108E4C078E50}"/>
          </ac:spMkLst>
        </pc:spChg>
        <pc:spChg chg="add del mod ord">
          <ac:chgData name="Óscar Escudero Arnanz" userId="2f8d16b2-b840-4038-b6bc-60a5f549ff2d" providerId="ADAL" clId="{91C75E26-C605-4CC9-9B58-900D353BD405}" dt="2024-06-19T10:47:46.695" v="1420" actId="478"/>
          <ac:spMkLst>
            <pc:docMk/>
            <pc:sldMk cId="1520592797" sldId="311"/>
            <ac:spMk id="46" creationId="{846A8D43-2A14-20C3-F203-27B3DF4C49D3}"/>
          </ac:spMkLst>
        </pc:spChg>
        <pc:picChg chg="add del mod modCrop">
          <ac:chgData name="Óscar Escudero Arnanz" userId="2f8d16b2-b840-4038-b6bc-60a5f549ff2d" providerId="ADAL" clId="{91C75E26-C605-4CC9-9B58-900D353BD405}" dt="2024-06-19T07:55:54.514" v="1371" actId="21"/>
          <ac:picMkLst>
            <pc:docMk/>
            <pc:sldMk cId="1520592797" sldId="311"/>
            <ac:picMk id="16" creationId="{81D40122-6D21-F7B3-DC1B-4C54A7A8D8EC}"/>
          </ac:picMkLst>
        </pc:picChg>
        <pc:picChg chg="del">
          <ac:chgData name="Óscar Escudero Arnanz" userId="2f8d16b2-b840-4038-b6bc-60a5f549ff2d" providerId="ADAL" clId="{91C75E26-C605-4CC9-9B58-900D353BD405}" dt="2024-06-18T16:34:54.250" v="224" actId="478"/>
          <ac:picMkLst>
            <pc:docMk/>
            <pc:sldMk cId="1520592797" sldId="311"/>
            <ac:picMk id="18" creationId="{1BAD1805-531A-870B-D3A9-1CC8A174256E}"/>
          </ac:picMkLst>
        </pc:picChg>
        <pc:picChg chg="add mod">
          <ac:chgData name="Óscar Escudero Arnanz" userId="2f8d16b2-b840-4038-b6bc-60a5f549ff2d" providerId="ADAL" clId="{91C75E26-C605-4CC9-9B58-900D353BD405}" dt="2024-06-19T10:47:58.472" v="1425" actId="1076"/>
          <ac:picMkLst>
            <pc:docMk/>
            <pc:sldMk cId="1520592797" sldId="311"/>
            <ac:picMk id="1026" creationId="{9FB7A61A-EC07-00CB-8936-161C6CCF9B83}"/>
          </ac:picMkLst>
        </pc:picChg>
        <pc:cxnChg chg="add del mod">
          <ac:chgData name="Óscar Escudero Arnanz" userId="2f8d16b2-b840-4038-b6bc-60a5f549ff2d" providerId="ADAL" clId="{91C75E26-C605-4CC9-9B58-900D353BD405}" dt="2024-06-19T10:47:46.695" v="1420" actId="478"/>
          <ac:cxnSpMkLst>
            <pc:docMk/>
            <pc:sldMk cId="1520592797" sldId="311"/>
            <ac:cxnSpMk id="19" creationId="{50565A67-366F-6E83-725C-3D596FBED62F}"/>
          </ac:cxnSpMkLst>
        </pc:cxnChg>
        <pc:cxnChg chg="add del mod">
          <ac:chgData name="Óscar Escudero Arnanz" userId="2f8d16b2-b840-4038-b6bc-60a5f549ff2d" providerId="ADAL" clId="{91C75E26-C605-4CC9-9B58-900D353BD405}" dt="2024-06-19T10:47:46.695" v="1420" actId="478"/>
          <ac:cxnSpMkLst>
            <pc:docMk/>
            <pc:sldMk cId="1520592797" sldId="311"/>
            <ac:cxnSpMk id="35" creationId="{1565BC78-3013-42BE-73C1-A92A667A9017}"/>
          </ac:cxnSpMkLst>
        </pc:cxnChg>
        <pc:cxnChg chg="add del mod">
          <ac:chgData name="Óscar Escudero Arnanz" userId="2f8d16b2-b840-4038-b6bc-60a5f549ff2d" providerId="ADAL" clId="{91C75E26-C605-4CC9-9B58-900D353BD405}" dt="2024-06-19T10:47:46.695" v="1420" actId="478"/>
          <ac:cxnSpMkLst>
            <pc:docMk/>
            <pc:sldMk cId="1520592797" sldId="311"/>
            <ac:cxnSpMk id="36" creationId="{0EDD362A-FC2B-DFC6-BE3C-E9939B724AE6}"/>
          </ac:cxnSpMkLst>
        </pc:cxnChg>
        <pc:cxnChg chg="add del mod">
          <ac:chgData name="Óscar Escudero Arnanz" userId="2f8d16b2-b840-4038-b6bc-60a5f549ff2d" providerId="ADAL" clId="{91C75E26-C605-4CC9-9B58-900D353BD405}" dt="2024-06-19T10:47:46.695" v="1420" actId="478"/>
          <ac:cxnSpMkLst>
            <pc:docMk/>
            <pc:sldMk cId="1520592797" sldId="311"/>
            <ac:cxnSpMk id="37" creationId="{CF5BB6F9-AD27-7199-7797-C46F1DF2D48C}"/>
          </ac:cxnSpMkLst>
        </pc:cxnChg>
        <pc:cxnChg chg="add del mod">
          <ac:chgData name="Óscar Escudero Arnanz" userId="2f8d16b2-b840-4038-b6bc-60a5f549ff2d" providerId="ADAL" clId="{91C75E26-C605-4CC9-9B58-900D353BD405}" dt="2024-06-19T10:47:46.695" v="1420" actId="478"/>
          <ac:cxnSpMkLst>
            <pc:docMk/>
            <pc:sldMk cId="1520592797" sldId="311"/>
            <ac:cxnSpMk id="40" creationId="{CF3150CE-E9E8-38A7-4B90-51A5CCB0B660}"/>
          </ac:cxnSpMkLst>
        </pc:cxnChg>
        <pc:cxnChg chg="add del mod">
          <ac:chgData name="Óscar Escudero Arnanz" userId="2f8d16b2-b840-4038-b6bc-60a5f549ff2d" providerId="ADAL" clId="{91C75E26-C605-4CC9-9B58-900D353BD405}" dt="2024-06-19T10:47:46.695" v="1420" actId="478"/>
          <ac:cxnSpMkLst>
            <pc:docMk/>
            <pc:sldMk cId="1520592797" sldId="311"/>
            <ac:cxnSpMk id="41" creationId="{DAFB2381-26AB-E9C2-851E-15F2C758BEB9}"/>
          </ac:cxnSpMkLst>
        </pc:cxnChg>
      </pc:sldChg>
      <pc:sldChg chg="addSp delSp modSp add mod modNotesTx">
        <pc:chgData name="Óscar Escudero Arnanz" userId="2f8d16b2-b840-4038-b6bc-60a5f549ff2d" providerId="ADAL" clId="{91C75E26-C605-4CC9-9B58-900D353BD405}" dt="2024-06-20T21:56:09.731" v="4126"/>
        <pc:sldMkLst>
          <pc:docMk/>
          <pc:sldMk cId="3033700855" sldId="312"/>
        </pc:sldMkLst>
        <pc:spChg chg="add mod">
          <ac:chgData name="Óscar Escudero Arnanz" userId="2f8d16b2-b840-4038-b6bc-60a5f549ff2d" providerId="ADAL" clId="{91C75E26-C605-4CC9-9B58-900D353BD405}" dt="2024-06-19T11:41:14.452" v="1670"/>
          <ac:spMkLst>
            <pc:docMk/>
            <pc:sldMk cId="3033700855" sldId="312"/>
            <ac:spMk id="5" creationId="{06D01051-73DE-0653-8C9F-B50DB0356856}"/>
          </ac:spMkLst>
        </pc:spChg>
        <pc:spChg chg="mod">
          <ac:chgData name="Óscar Escudero Arnanz" userId="2f8d16b2-b840-4038-b6bc-60a5f549ff2d" providerId="ADAL" clId="{91C75E26-C605-4CC9-9B58-900D353BD405}" dt="2024-06-19T11:11:13.990" v="1443"/>
          <ac:spMkLst>
            <pc:docMk/>
            <pc:sldMk cId="3033700855" sldId="312"/>
            <ac:spMk id="7" creationId="{FDC4669B-2CE4-67EC-2CD6-9816FA6CE940}"/>
          </ac:spMkLst>
        </pc:spChg>
        <pc:spChg chg="add mod">
          <ac:chgData name="Óscar Escudero Arnanz" userId="2f8d16b2-b840-4038-b6bc-60a5f549ff2d" providerId="ADAL" clId="{91C75E26-C605-4CC9-9B58-900D353BD405}" dt="2024-06-19T11:41:14.452" v="1670"/>
          <ac:spMkLst>
            <pc:docMk/>
            <pc:sldMk cId="3033700855" sldId="312"/>
            <ac:spMk id="8" creationId="{9FB328FB-726D-6139-5534-0F0A9227E0CF}"/>
          </ac:spMkLst>
        </pc:spChg>
        <pc:spChg chg="add mod">
          <ac:chgData name="Óscar Escudero Arnanz" userId="2f8d16b2-b840-4038-b6bc-60a5f549ff2d" providerId="ADAL" clId="{91C75E26-C605-4CC9-9B58-900D353BD405}" dt="2024-06-19T11:41:14.452" v="1670"/>
          <ac:spMkLst>
            <pc:docMk/>
            <pc:sldMk cId="3033700855" sldId="312"/>
            <ac:spMk id="10" creationId="{E7141F77-307B-D0C8-6558-D35863A994F8}"/>
          </ac:spMkLst>
        </pc:spChg>
        <pc:spChg chg="add mod">
          <ac:chgData name="Óscar Escudero Arnanz" userId="2f8d16b2-b840-4038-b6bc-60a5f549ff2d" providerId="ADAL" clId="{91C75E26-C605-4CC9-9B58-900D353BD405}" dt="2024-06-19T11:41:14.452" v="1670"/>
          <ac:spMkLst>
            <pc:docMk/>
            <pc:sldMk cId="3033700855" sldId="312"/>
            <ac:spMk id="11" creationId="{D91D0A71-149F-0C9E-281B-467ABF1832C3}"/>
          </ac:spMkLst>
        </pc:spChg>
        <pc:spChg chg="add mod">
          <ac:chgData name="Óscar Escudero Arnanz" userId="2f8d16b2-b840-4038-b6bc-60a5f549ff2d" providerId="ADAL" clId="{91C75E26-C605-4CC9-9B58-900D353BD405}" dt="2024-06-19T11:41:14.452" v="1670"/>
          <ac:spMkLst>
            <pc:docMk/>
            <pc:sldMk cId="3033700855" sldId="312"/>
            <ac:spMk id="12" creationId="{E852E155-CC28-D022-A9DD-529E97C0349F}"/>
          </ac:spMkLst>
        </pc:spChg>
        <pc:spChg chg="del">
          <ac:chgData name="Óscar Escudero Arnanz" userId="2f8d16b2-b840-4038-b6bc-60a5f549ff2d" providerId="ADAL" clId="{91C75E26-C605-4CC9-9B58-900D353BD405}" dt="2024-06-19T11:41:14.216" v="1669" actId="478"/>
          <ac:spMkLst>
            <pc:docMk/>
            <pc:sldMk cId="3033700855" sldId="312"/>
            <ac:spMk id="15" creationId="{7E1C8F7A-4088-C134-7097-F24B3794A0A3}"/>
          </ac:spMkLst>
        </pc:spChg>
        <pc:spChg chg="mod">
          <ac:chgData name="Óscar Escudero Arnanz" userId="2f8d16b2-b840-4038-b6bc-60a5f549ff2d" providerId="ADAL" clId="{91C75E26-C605-4CC9-9B58-900D353BD405}" dt="2024-06-18T16:39:10.526" v="290" actId="207"/>
          <ac:spMkLst>
            <pc:docMk/>
            <pc:sldMk cId="3033700855" sldId="312"/>
            <ac:spMk id="17" creationId="{594A4B6D-CB58-280D-B2F2-9419FEE54D0E}"/>
          </ac:spMkLst>
        </pc:spChg>
        <pc:spChg chg="del">
          <ac:chgData name="Óscar Escudero Arnanz" userId="2f8d16b2-b840-4038-b6bc-60a5f549ff2d" providerId="ADAL" clId="{91C75E26-C605-4CC9-9B58-900D353BD405}" dt="2024-06-19T11:41:14.216" v="1669" actId="478"/>
          <ac:spMkLst>
            <pc:docMk/>
            <pc:sldMk cId="3033700855" sldId="312"/>
            <ac:spMk id="20" creationId="{C7BBF72B-D093-B58F-FE04-B6A5F7AACDAF}"/>
          </ac:spMkLst>
        </pc:spChg>
        <pc:spChg chg="add mod">
          <ac:chgData name="Óscar Escudero Arnanz" userId="2f8d16b2-b840-4038-b6bc-60a5f549ff2d" providerId="ADAL" clId="{91C75E26-C605-4CC9-9B58-900D353BD405}" dt="2024-06-20T14:27:05.929" v="2741" actId="1036"/>
          <ac:spMkLst>
            <pc:docMk/>
            <pc:sldMk cId="3033700855" sldId="312"/>
            <ac:spMk id="26" creationId="{7273DE96-BBFD-B6A2-D162-66957C91E77C}"/>
          </ac:spMkLst>
        </pc:spChg>
        <pc:spChg chg="add mod">
          <ac:chgData name="Óscar Escudero Arnanz" userId="2f8d16b2-b840-4038-b6bc-60a5f549ff2d" providerId="ADAL" clId="{91C75E26-C605-4CC9-9B58-900D353BD405}" dt="2024-06-20T14:27:05.929" v="2741" actId="1036"/>
          <ac:spMkLst>
            <pc:docMk/>
            <pc:sldMk cId="3033700855" sldId="312"/>
            <ac:spMk id="27" creationId="{25C77E9D-6AF8-3E9D-B9D1-8AC7AA354B48}"/>
          </ac:spMkLst>
        </pc:spChg>
        <pc:spChg chg="add mod">
          <ac:chgData name="Óscar Escudero Arnanz" userId="2f8d16b2-b840-4038-b6bc-60a5f549ff2d" providerId="ADAL" clId="{91C75E26-C605-4CC9-9B58-900D353BD405}" dt="2024-06-20T14:27:05.929" v="2741" actId="1036"/>
          <ac:spMkLst>
            <pc:docMk/>
            <pc:sldMk cId="3033700855" sldId="312"/>
            <ac:spMk id="28" creationId="{DDFC3DB0-519F-A9DA-4672-2F20838C743E}"/>
          </ac:spMkLst>
        </pc:spChg>
        <pc:picChg chg="add del mod">
          <ac:chgData name="Óscar Escudero Arnanz" userId="2f8d16b2-b840-4038-b6bc-60a5f549ff2d" providerId="ADAL" clId="{91C75E26-C605-4CC9-9B58-900D353BD405}" dt="2024-06-19T11:41:23.590" v="1676" actId="478"/>
          <ac:picMkLst>
            <pc:docMk/>
            <pc:sldMk cId="3033700855" sldId="312"/>
            <ac:picMk id="13" creationId="{5B521E37-42BA-36D9-8542-0DC13792A173}"/>
          </ac:picMkLst>
        </pc:picChg>
        <pc:picChg chg="add del mod">
          <ac:chgData name="Óscar Escudero Arnanz" userId="2f8d16b2-b840-4038-b6bc-60a5f549ff2d" providerId="ADAL" clId="{91C75E26-C605-4CC9-9B58-900D353BD405}" dt="2024-06-19T11:41:23.951" v="1677" actId="478"/>
          <ac:picMkLst>
            <pc:docMk/>
            <pc:sldMk cId="3033700855" sldId="312"/>
            <ac:picMk id="14" creationId="{C047702D-EA78-2433-3780-26B2CDC89D58}"/>
          </ac:picMkLst>
        </pc:picChg>
        <pc:picChg chg="add del mod">
          <ac:chgData name="Óscar Escudero Arnanz" userId="2f8d16b2-b840-4038-b6bc-60a5f549ff2d" providerId="ADAL" clId="{91C75E26-C605-4CC9-9B58-900D353BD405}" dt="2024-06-19T11:41:24.476" v="1678" actId="478"/>
          <ac:picMkLst>
            <pc:docMk/>
            <pc:sldMk cId="3033700855" sldId="312"/>
            <ac:picMk id="23" creationId="{012BC7B0-44F9-0D7D-6877-C882076CE626}"/>
          </ac:picMkLst>
        </pc:picChg>
        <pc:cxnChg chg="add mod">
          <ac:chgData name="Óscar Escudero Arnanz" userId="2f8d16b2-b840-4038-b6bc-60a5f549ff2d" providerId="ADAL" clId="{91C75E26-C605-4CC9-9B58-900D353BD405}" dt="2024-06-19T11:41:14.452" v="1670"/>
          <ac:cxnSpMkLst>
            <pc:docMk/>
            <pc:sldMk cId="3033700855" sldId="312"/>
            <ac:cxnSpMk id="24" creationId="{512D0CEB-F676-3217-74C3-2A74D751433A}"/>
          </ac:cxnSpMkLst>
        </pc:cxnChg>
        <pc:cxnChg chg="add mod">
          <ac:chgData name="Óscar Escudero Arnanz" userId="2f8d16b2-b840-4038-b6bc-60a5f549ff2d" providerId="ADAL" clId="{91C75E26-C605-4CC9-9B58-900D353BD405}" dt="2024-06-19T11:41:14.452" v="1670"/>
          <ac:cxnSpMkLst>
            <pc:docMk/>
            <pc:sldMk cId="3033700855" sldId="312"/>
            <ac:cxnSpMk id="25" creationId="{30B301F8-7BD3-AA12-084A-D76F350846DE}"/>
          </ac:cxnSpMkLst>
        </pc:cxnChg>
      </pc:sldChg>
      <pc:sldChg chg="addSp delSp modSp add mod modNotesTx">
        <pc:chgData name="Óscar Escudero Arnanz" userId="2f8d16b2-b840-4038-b6bc-60a5f549ff2d" providerId="ADAL" clId="{91C75E26-C605-4CC9-9B58-900D353BD405}" dt="2024-06-20T21:59:47.826" v="4361"/>
        <pc:sldMkLst>
          <pc:docMk/>
          <pc:sldMk cId="2288314407" sldId="313"/>
        </pc:sldMkLst>
        <pc:spChg chg="add mod">
          <ac:chgData name="Óscar Escudero Arnanz" userId="2f8d16b2-b840-4038-b6bc-60a5f549ff2d" providerId="ADAL" clId="{91C75E26-C605-4CC9-9B58-900D353BD405}" dt="2024-06-19T11:41:18.330" v="1672"/>
          <ac:spMkLst>
            <pc:docMk/>
            <pc:sldMk cId="2288314407" sldId="313"/>
            <ac:spMk id="5" creationId="{8020699E-751B-D8C7-D36C-3764A403FC99}"/>
          </ac:spMkLst>
        </pc:spChg>
        <pc:spChg chg="mod">
          <ac:chgData name="Óscar Escudero Arnanz" userId="2f8d16b2-b840-4038-b6bc-60a5f549ff2d" providerId="ADAL" clId="{91C75E26-C605-4CC9-9B58-900D353BD405}" dt="2024-06-19T11:11:15.908" v="1444"/>
          <ac:spMkLst>
            <pc:docMk/>
            <pc:sldMk cId="2288314407" sldId="313"/>
            <ac:spMk id="7" creationId="{FDC4669B-2CE4-67EC-2CD6-9816FA6CE940}"/>
          </ac:spMkLst>
        </pc:spChg>
        <pc:spChg chg="add mod">
          <ac:chgData name="Óscar Escudero Arnanz" userId="2f8d16b2-b840-4038-b6bc-60a5f549ff2d" providerId="ADAL" clId="{91C75E26-C605-4CC9-9B58-900D353BD405}" dt="2024-06-19T11:41:18.330" v="1672"/>
          <ac:spMkLst>
            <pc:docMk/>
            <pc:sldMk cId="2288314407" sldId="313"/>
            <ac:spMk id="8" creationId="{5A82B7B4-244D-66A9-A8CB-F5042FA54BAB}"/>
          </ac:spMkLst>
        </pc:spChg>
        <pc:spChg chg="add mod">
          <ac:chgData name="Óscar Escudero Arnanz" userId="2f8d16b2-b840-4038-b6bc-60a5f549ff2d" providerId="ADAL" clId="{91C75E26-C605-4CC9-9B58-900D353BD405}" dt="2024-06-19T11:41:18.330" v="1672"/>
          <ac:spMkLst>
            <pc:docMk/>
            <pc:sldMk cId="2288314407" sldId="313"/>
            <ac:spMk id="10" creationId="{432823F0-309A-7DE2-B3AE-6F926D4871CD}"/>
          </ac:spMkLst>
        </pc:spChg>
        <pc:spChg chg="add mod">
          <ac:chgData name="Óscar Escudero Arnanz" userId="2f8d16b2-b840-4038-b6bc-60a5f549ff2d" providerId="ADAL" clId="{91C75E26-C605-4CC9-9B58-900D353BD405}" dt="2024-06-19T11:41:18.330" v="1672"/>
          <ac:spMkLst>
            <pc:docMk/>
            <pc:sldMk cId="2288314407" sldId="313"/>
            <ac:spMk id="11" creationId="{D44C5FC8-D1DB-F0DC-254D-42EF906CEFB8}"/>
          </ac:spMkLst>
        </pc:spChg>
        <pc:spChg chg="add mod">
          <ac:chgData name="Óscar Escudero Arnanz" userId="2f8d16b2-b840-4038-b6bc-60a5f549ff2d" providerId="ADAL" clId="{91C75E26-C605-4CC9-9B58-900D353BD405}" dt="2024-06-19T11:41:18.330" v="1672"/>
          <ac:spMkLst>
            <pc:docMk/>
            <pc:sldMk cId="2288314407" sldId="313"/>
            <ac:spMk id="12" creationId="{B01B508F-128A-373F-910D-EF06BFE95731}"/>
          </ac:spMkLst>
        </pc:spChg>
        <pc:spChg chg="add mod">
          <ac:chgData name="Óscar Escudero Arnanz" userId="2f8d16b2-b840-4038-b6bc-60a5f549ff2d" providerId="ADAL" clId="{91C75E26-C605-4CC9-9B58-900D353BD405}" dt="2024-06-20T21:59:47.826" v="4361"/>
          <ac:spMkLst>
            <pc:docMk/>
            <pc:sldMk cId="2288314407" sldId="313"/>
            <ac:spMk id="13" creationId="{0085C86C-21E5-FB5D-AF0F-28581E2C0334}"/>
          </ac:spMkLst>
        </pc:spChg>
        <pc:spChg chg="add mod">
          <ac:chgData name="Óscar Escudero Arnanz" userId="2f8d16b2-b840-4038-b6bc-60a5f549ff2d" providerId="ADAL" clId="{91C75E26-C605-4CC9-9B58-900D353BD405}" dt="2024-06-20T21:59:47.826" v="4361"/>
          <ac:spMkLst>
            <pc:docMk/>
            <pc:sldMk cId="2288314407" sldId="313"/>
            <ac:spMk id="14" creationId="{304D6F47-B388-38DD-5D98-C45C8A21BB8F}"/>
          </ac:spMkLst>
        </pc:spChg>
        <pc:spChg chg="del">
          <ac:chgData name="Óscar Escudero Arnanz" userId="2f8d16b2-b840-4038-b6bc-60a5f549ff2d" providerId="ADAL" clId="{91C75E26-C605-4CC9-9B58-900D353BD405}" dt="2024-06-19T11:41:18.189" v="1671" actId="478"/>
          <ac:spMkLst>
            <pc:docMk/>
            <pc:sldMk cId="2288314407" sldId="313"/>
            <ac:spMk id="15" creationId="{7E1C8F7A-4088-C134-7097-F24B3794A0A3}"/>
          </ac:spMkLst>
        </pc:spChg>
        <pc:spChg chg="add mod">
          <ac:chgData name="Óscar Escudero Arnanz" userId="2f8d16b2-b840-4038-b6bc-60a5f549ff2d" providerId="ADAL" clId="{91C75E26-C605-4CC9-9B58-900D353BD405}" dt="2024-06-20T21:59:47.826" v="4361"/>
          <ac:spMkLst>
            <pc:docMk/>
            <pc:sldMk cId="2288314407" sldId="313"/>
            <ac:spMk id="15" creationId="{D607BB85-7EE5-9F88-9828-1F2E0245A253}"/>
          </ac:spMkLst>
        </pc:spChg>
        <pc:spChg chg="mod">
          <ac:chgData name="Óscar Escudero Arnanz" userId="2f8d16b2-b840-4038-b6bc-60a5f549ff2d" providerId="ADAL" clId="{91C75E26-C605-4CC9-9B58-900D353BD405}" dt="2024-06-18T16:39:05.159" v="289" actId="207"/>
          <ac:spMkLst>
            <pc:docMk/>
            <pc:sldMk cId="2288314407" sldId="313"/>
            <ac:spMk id="17" creationId="{594A4B6D-CB58-280D-B2F2-9419FEE54D0E}"/>
          </ac:spMkLst>
        </pc:spChg>
        <pc:spChg chg="del">
          <ac:chgData name="Óscar Escudero Arnanz" userId="2f8d16b2-b840-4038-b6bc-60a5f549ff2d" providerId="ADAL" clId="{91C75E26-C605-4CC9-9B58-900D353BD405}" dt="2024-06-19T11:41:18.189" v="1671" actId="478"/>
          <ac:spMkLst>
            <pc:docMk/>
            <pc:sldMk cId="2288314407" sldId="313"/>
            <ac:spMk id="20" creationId="{C7BBF72B-D093-B58F-FE04-B6A5F7AACDAF}"/>
          </ac:spMkLst>
        </pc:spChg>
        <pc:picChg chg="add del mod">
          <ac:chgData name="Óscar Escudero Arnanz" userId="2f8d16b2-b840-4038-b6bc-60a5f549ff2d" providerId="ADAL" clId="{91C75E26-C605-4CC9-9B58-900D353BD405}" dt="2024-06-19T11:41:21.140" v="1673" actId="478"/>
          <ac:picMkLst>
            <pc:docMk/>
            <pc:sldMk cId="2288314407" sldId="313"/>
            <ac:picMk id="13" creationId="{EF85C56A-2109-3049-9C02-DDBF9812FB2B}"/>
          </ac:picMkLst>
        </pc:picChg>
        <pc:picChg chg="add del mod">
          <ac:chgData name="Óscar Escudero Arnanz" userId="2f8d16b2-b840-4038-b6bc-60a5f549ff2d" providerId="ADAL" clId="{91C75E26-C605-4CC9-9B58-900D353BD405}" dt="2024-06-19T11:41:21.517" v="1674" actId="478"/>
          <ac:picMkLst>
            <pc:docMk/>
            <pc:sldMk cId="2288314407" sldId="313"/>
            <ac:picMk id="14" creationId="{FA45EBE5-E6AB-1B89-536F-4AF1C41FF17F}"/>
          </ac:picMkLst>
        </pc:picChg>
        <pc:picChg chg="add del mod">
          <ac:chgData name="Óscar Escudero Arnanz" userId="2f8d16b2-b840-4038-b6bc-60a5f549ff2d" providerId="ADAL" clId="{91C75E26-C605-4CC9-9B58-900D353BD405}" dt="2024-06-19T11:41:21.941" v="1675" actId="478"/>
          <ac:picMkLst>
            <pc:docMk/>
            <pc:sldMk cId="2288314407" sldId="313"/>
            <ac:picMk id="23" creationId="{B3FA49A9-0342-5FF3-C4D5-7CFE7ACEB6E1}"/>
          </ac:picMkLst>
        </pc:picChg>
        <pc:cxnChg chg="add mod">
          <ac:chgData name="Óscar Escudero Arnanz" userId="2f8d16b2-b840-4038-b6bc-60a5f549ff2d" providerId="ADAL" clId="{91C75E26-C605-4CC9-9B58-900D353BD405}" dt="2024-06-19T11:41:18.330" v="1672"/>
          <ac:cxnSpMkLst>
            <pc:docMk/>
            <pc:sldMk cId="2288314407" sldId="313"/>
            <ac:cxnSpMk id="24" creationId="{9AD6747A-BEF7-12C6-EBF2-B34B33035014}"/>
          </ac:cxnSpMkLst>
        </pc:cxnChg>
        <pc:cxnChg chg="add mod">
          <ac:chgData name="Óscar Escudero Arnanz" userId="2f8d16b2-b840-4038-b6bc-60a5f549ff2d" providerId="ADAL" clId="{91C75E26-C605-4CC9-9B58-900D353BD405}" dt="2024-06-19T11:41:18.330" v="1672"/>
          <ac:cxnSpMkLst>
            <pc:docMk/>
            <pc:sldMk cId="2288314407" sldId="313"/>
            <ac:cxnSpMk id="25" creationId="{677C33D1-E147-B527-7CD0-0B7D4B92FE63}"/>
          </ac:cxnSpMkLst>
        </pc:cxnChg>
      </pc:sldChg>
      <pc:sldChg chg="addSp delSp modSp new del mod">
        <pc:chgData name="Óscar Escudero Arnanz" userId="2f8d16b2-b840-4038-b6bc-60a5f549ff2d" providerId="ADAL" clId="{91C75E26-C605-4CC9-9B58-900D353BD405}" dt="2024-06-19T10:03:39.672" v="1411" actId="2696"/>
        <pc:sldMkLst>
          <pc:docMk/>
          <pc:sldMk cId="3293827275" sldId="314"/>
        </pc:sldMkLst>
        <pc:spChg chg="mod">
          <ac:chgData name="Óscar Escudero Arnanz" userId="2f8d16b2-b840-4038-b6bc-60a5f549ff2d" providerId="ADAL" clId="{91C75E26-C605-4CC9-9B58-900D353BD405}" dt="2024-06-18T17:49:08.770" v="952" actId="20577"/>
          <ac:spMkLst>
            <pc:docMk/>
            <pc:sldMk cId="3293827275" sldId="314"/>
            <ac:spMk id="2" creationId="{B249EFA0-790C-FC3B-D0E6-396D4ACED527}"/>
          </ac:spMkLst>
        </pc:spChg>
        <pc:spChg chg="del">
          <ac:chgData name="Óscar Escudero Arnanz" userId="2f8d16b2-b840-4038-b6bc-60a5f549ff2d" providerId="ADAL" clId="{91C75E26-C605-4CC9-9B58-900D353BD405}" dt="2024-06-18T17:26:22.021" v="779" actId="478"/>
          <ac:spMkLst>
            <pc:docMk/>
            <pc:sldMk cId="3293827275" sldId="314"/>
            <ac:spMk id="3" creationId="{2FDC07F1-E1ED-B317-B516-D6FAD4B58495}"/>
          </ac:spMkLst>
        </pc:spChg>
        <pc:spChg chg="add del mod">
          <ac:chgData name="Óscar Escudero Arnanz" userId="2f8d16b2-b840-4038-b6bc-60a5f549ff2d" providerId="ADAL" clId="{91C75E26-C605-4CC9-9B58-900D353BD405}" dt="2024-06-18T17:26:33.349" v="782"/>
          <ac:spMkLst>
            <pc:docMk/>
            <pc:sldMk cId="3293827275" sldId="314"/>
            <ac:spMk id="6" creationId="{F9095F9D-84CB-6F10-9BDE-6CA1C6AB62ED}"/>
          </ac:spMkLst>
        </pc:spChg>
        <pc:spChg chg="add del mod">
          <ac:chgData name="Óscar Escudero Arnanz" userId="2f8d16b2-b840-4038-b6bc-60a5f549ff2d" providerId="ADAL" clId="{91C75E26-C605-4CC9-9B58-900D353BD405}" dt="2024-06-18T17:37:26.746" v="897" actId="478"/>
          <ac:spMkLst>
            <pc:docMk/>
            <pc:sldMk cId="3293827275" sldId="314"/>
            <ac:spMk id="7" creationId="{3BC443F9-D03F-12B8-2B53-D19B4B57B6DE}"/>
          </ac:spMkLst>
        </pc:spChg>
        <pc:spChg chg="add mod">
          <ac:chgData name="Óscar Escudero Arnanz" userId="2f8d16b2-b840-4038-b6bc-60a5f549ff2d" providerId="ADAL" clId="{91C75E26-C605-4CC9-9B58-900D353BD405}" dt="2024-06-18T18:05:11.997" v="1244" actId="21"/>
          <ac:spMkLst>
            <pc:docMk/>
            <pc:sldMk cId="3293827275" sldId="314"/>
            <ac:spMk id="9" creationId="{DCD5851D-0487-C539-314B-5322540A0DFA}"/>
          </ac:spMkLst>
        </pc:spChg>
        <pc:spChg chg="add del mod">
          <ac:chgData name="Óscar Escudero Arnanz" userId="2f8d16b2-b840-4038-b6bc-60a5f549ff2d" providerId="ADAL" clId="{91C75E26-C605-4CC9-9B58-900D353BD405}" dt="2024-06-18T18:04:55.614" v="1241"/>
          <ac:spMkLst>
            <pc:docMk/>
            <pc:sldMk cId="3293827275" sldId="314"/>
            <ac:spMk id="10" creationId="{A2781FB0-5270-504E-3F78-419870628BAD}"/>
          </ac:spMkLst>
        </pc:spChg>
        <pc:spChg chg="add mod">
          <ac:chgData name="Óscar Escudero Arnanz" userId="2f8d16b2-b840-4038-b6bc-60a5f549ff2d" providerId="ADAL" clId="{91C75E26-C605-4CC9-9B58-900D353BD405}" dt="2024-06-18T18:04:55.139" v="1239" actId="21"/>
          <ac:spMkLst>
            <pc:docMk/>
            <pc:sldMk cId="3293827275" sldId="314"/>
            <ac:spMk id="11" creationId="{BB11E83D-7654-5CF5-6788-B1E3DA0F92CD}"/>
          </ac:spMkLst>
        </pc:spChg>
        <pc:spChg chg="add">
          <ac:chgData name="Óscar Escudero Arnanz" userId="2f8d16b2-b840-4038-b6bc-60a5f549ff2d" providerId="ADAL" clId="{91C75E26-C605-4CC9-9B58-900D353BD405}" dt="2024-06-18T18:01:25.272" v="1132"/>
          <ac:spMkLst>
            <pc:docMk/>
            <pc:sldMk cId="3293827275" sldId="314"/>
            <ac:spMk id="15" creationId="{6B9CDD74-C47E-2C1E-F09C-EE2134A3ADCF}"/>
          </ac:spMkLst>
        </pc:spChg>
        <pc:spChg chg="add">
          <ac:chgData name="Óscar Escudero Arnanz" userId="2f8d16b2-b840-4038-b6bc-60a5f549ff2d" providerId="ADAL" clId="{91C75E26-C605-4CC9-9B58-900D353BD405}" dt="2024-06-18T18:12:59.513" v="1246"/>
          <ac:spMkLst>
            <pc:docMk/>
            <pc:sldMk cId="3293827275" sldId="314"/>
            <ac:spMk id="16" creationId="{9F17E795-4EA1-831D-CA4B-C97DB6F5CE64}"/>
          </ac:spMkLst>
        </pc:spChg>
        <pc:spChg chg="add del">
          <ac:chgData name="Óscar Escudero Arnanz" userId="2f8d16b2-b840-4038-b6bc-60a5f549ff2d" providerId="ADAL" clId="{91C75E26-C605-4CC9-9B58-900D353BD405}" dt="2024-06-18T18:13:05.394" v="1249" actId="22"/>
          <ac:spMkLst>
            <pc:docMk/>
            <pc:sldMk cId="3293827275" sldId="314"/>
            <ac:spMk id="18" creationId="{89AFD7E7-B458-547E-862C-BB272B40251D}"/>
          </ac:spMkLst>
        </pc:spChg>
        <pc:spChg chg="add">
          <ac:chgData name="Óscar Escudero Arnanz" userId="2f8d16b2-b840-4038-b6bc-60a5f549ff2d" providerId="ADAL" clId="{91C75E26-C605-4CC9-9B58-900D353BD405}" dt="2024-06-18T18:13:09" v="1250"/>
          <ac:spMkLst>
            <pc:docMk/>
            <pc:sldMk cId="3293827275" sldId="314"/>
            <ac:spMk id="19" creationId="{F938E9CE-1A4C-D26A-53BB-DB412F71B09E}"/>
          </ac:spMkLst>
        </pc:spChg>
        <pc:spChg chg="add mod">
          <ac:chgData name="Óscar Escudero Arnanz" userId="2f8d16b2-b840-4038-b6bc-60a5f549ff2d" providerId="ADAL" clId="{91C75E26-C605-4CC9-9B58-900D353BD405}" dt="2024-06-18T18:13:30.580" v="1258"/>
          <ac:spMkLst>
            <pc:docMk/>
            <pc:sldMk cId="3293827275" sldId="314"/>
            <ac:spMk id="20" creationId="{95F7E460-8110-4FCD-AFE0-11E5FA047D78}"/>
          </ac:spMkLst>
        </pc:spChg>
        <pc:spChg chg="add mod">
          <ac:chgData name="Óscar Escudero Arnanz" userId="2f8d16b2-b840-4038-b6bc-60a5f549ff2d" providerId="ADAL" clId="{91C75E26-C605-4CC9-9B58-900D353BD405}" dt="2024-06-19T10:03:36.946" v="1410" actId="20577"/>
          <ac:spMkLst>
            <pc:docMk/>
            <pc:sldMk cId="3293827275" sldId="314"/>
            <ac:spMk id="22" creationId="{DDEABA6C-90C9-D023-69AA-2CB67CF99472}"/>
          </ac:spMkLst>
        </pc:spChg>
        <pc:spChg chg="add mod">
          <ac:chgData name="Óscar Escudero Arnanz" userId="2f8d16b2-b840-4038-b6bc-60a5f549ff2d" providerId="ADAL" clId="{91C75E26-C605-4CC9-9B58-900D353BD405}" dt="2024-06-18T18:16:28.947" v="1334" actId="1037"/>
          <ac:spMkLst>
            <pc:docMk/>
            <pc:sldMk cId="3293827275" sldId="314"/>
            <ac:spMk id="23" creationId="{584B7022-D61A-89B2-FD35-E346B0D567DC}"/>
          </ac:spMkLst>
        </pc:spChg>
        <pc:spChg chg="add mod">
          <ac:chgData name="Óscar Escudero Arnanz" userId="2f8d16b2-b840-4038-b6bc-60a5f549ff2d" providerId="ADAL" clId="{91C75E26-C605-4CC9-9B58-900D353BD405}" dt="2024-06-18T18:16:40.873" v="1351" actId="1036"/>
          <ac:spMkLst>
            <pc:docMk/>
            <pc:sldMk cId="3293827275" sldId="314"/>
            <ac:spMk id="24" creationId="{23D1BDDF-5194-997E-5241-2072762B3EC7}"/>
          </ac:spMkLst>
        </pc:spChg>
        <pc:cxnChg chg="add mod">
          <ac:chgData name="Óscar Escudero Arnanz" userId="2f8d16b2-b840-4038-b6bc-60a5f549ff2d" providerId="ADAL" clId="{91C75E26-C605-4CC9-9B58-900D353BD405}" dt="2024-06-18T17:50:12.207" v="963" actId="1582"/>
          <ac:cxnSpMkLst>
            <pc:docMk/>
            <pc:sldMk cId="3293827275" sldId="314"/>
            <ac:cxnSpMk id="13" creationId="{BA339D3F-7F6C-24BF-CC47-051D2F62A40E}"/>
          </ac:cxnSpMkLst>
        </pc:cxnChg>
        <pc:cxnChg chg="add mod">
          <ac:chgData name="Óscar Escudero Arnanz" userId="2f8d16b2-b840-4038-b6bc-60a5f549ff2d" providerId="ADAL" clId="{91C75E26-C605-4CC9-9B58-900D353BD405}" dt="2024-06-18T18:16:32.151" v="1346" actId="1037"/>
          <ac:cxnSpMkLst>
            <pc:docMk/>
            <pc:sldMk cId="3293827275" sldId="314"/>
            <ac:cxnSpMk id="14" creationId="{CE407811-445C-9692-CADE-12FD33A5FC1B}"/>
          </ac:cxnSpMkLst>
        </pc:cxnChg>
      </pc:sldChg>
      <pc:sldChg chg="add">
        <pc:chgData name="Óscar Escudero Arnanz" userId="2f8d16b2-b840-4038-b6bc-60a5f549ff2d" providerId="ADAL" clId="{91C75E26-C605-4CC9-9B58-900D353BD405}" dt="2024-06-19T10:03:42.706" v="1412"/>
        <pc:sldMkLst>
          <pc:docMk/>
          <pc:sldMk cId="4102485472" sldId="314"/>
        </pc:sldMkLst>
      </pc:sldChg>
      <pc:sldChg chg="add del">
        <pc:chgData name="Óscar Escudero Arnanz" userId="2f8d16b2-b840-4038-b6bc-60a5f549ff2d" providerId="ADAL" clId="{91C75E26-C605-4CC9-9B58-900D353BD405}" dt="2024-06-18T17:52:20.469" v="986" actId="47"/>
        <pc:sldMkLst>
          <pc:docMk/>
          <pc:sldMk cId="1513449153" sldId="315"/>
        </pc:sldMkLst>
      </pc:sldChg>
      <pc:sldChg chg="add">
        <pc:chgData name="Óscar Escudero Arnanz" userId="2f8d16b2-b840-4038-b6bc-60a5f549ff2d" providerId="ADAL" clId="{91C75E26-C605-4CC9-9B58-900D353BD405}" dt="2024-06-19T10:03:42.706" v="1412"/>
        <pc:sldMkLst>
          <pc:docMk/>
          <pc:sldMk cId="2246240900" sldId="316"/>
        </pc:sldMkLst>
      </pc:sldChg>
      <pc:sldChg chg="addSp delSp modSp add del mod">
        <pc:chgData name="Óscar Escudero Arnanz" userId="2f8d16b2-b840-4038-b6bc-60a5f549ff2d" providerId="ADAL" clId="{91C75E26-C605-4CC9-9B58-900D353BD405}" dt="2024-06-19T10:03:39.672" v="1411" actId="2696"/>
        <pc:sldMkLst>
          <pc:docMk/>
          <pc:sldMk cId="2956633734" sldId="316"/>
        </pc:sldMkLst>
        <pc:spChg chg="add mod">
          <ac:chgData name="Óscar Escudero Arnanz" userId="2f8d16b2-b840-4038-b6bc-60a5f549ff2d" providerId="ADAL" clId="{91C75E26-C605-4CC9-9B58-900D353BD405}" dt="2024-06-18T18:12:19.615" v="1245"/>
          <ac:spMkLst>
            <pc:docMk/>
            <pc:sldMk cId="2956633734" sldId="316"/>
            <ac:spMk id="6" creationId="{48E65BC0-E5ED-55E6-664B-FB002CF12BF1}"/>
          </ac:spMkLst>
        </pc:spChg>
        <pc:spChg chg="add mod">
          <ac:chgData name="Óscar Escudero Arnanz" userId="2f8d16b2-b840-4038-b6bc-60a5f549ff2d" providerId="ADAL" clId="{91C75E26-C605-4CC9-9B58-900D353BD405}" dt="2024-06-18T18:00:16.656" v="1129" actId="20577"/>
          <ac:spMkLst>
            <pc:docMk/>
            <pc:sldMk cId="2956633734" sldId="316"/>
            <ac:spMk id="8" creationId="{FFFC5A1C-2E52-FF9C-7B08-AC792960571B}"/>
          </ac:spMkLst>
        </pc:spChg>
        <pc:spChg chg="del">
          <ac:chgData name="Óscar Escudero Arnanz" userId="2f8d16b2-b840-4038-b6bc-60a5f549ff2d" providerId="ADAL" clId="{91C75E26-C605-4CC9-9B58-900D353BD405}" dt="2024-06-18T17:50:59.003" v="967" actId="478"/>
          <ac:spMkLst>
            <pc:docMk/>
            <pc:sldMk cId="2956633734" sldId="316"/>
            <ac:spMk id="9" creationId="{DCD5851D-0487-C539-314B-5322540A0DFA}"/>
          </ac:spMkLst>
        </pc:spChg>
        <pc:spChg chg="del">
          <ac:chgData name="Óscar Escudero Arnanz" userId="2f8d16b2-b840-4038-b6bc-60a5f549ff2d" providerId="ADAL" clId="{91C75E26-C605-4CC9-9B58-900D353BD405}" dt="2024-06-18T17:51:00.204" v="968" actId="478"/>
          <ac:spMkLst>
            <pc:docMk/>
            <pc:sldMk cId="2956633734" sldId="316"/>
            <ac:spMk id="10" creationId="{A2781FB0-5270-504E-3F78-419870628BAD}"/>
          </ac:spMkLst>
        </pc:spChg>
        <pc:spChg chg="del">
          <ac:chgData name="Óscar Escudero Arnanz" userId="2f8d16b2-b840-4038-b6bc-60a5f549ff2d" providerId="ADAL" clId="{91C75E26-C605-4CC9-9B58-900D353BD405}" dt="2024-06-18T17:51:01.357" v="969" actId="478"/>
          <ac:spMkLst>
            <pc:docMk/>
            <pc:sldMk cId="2956633734" sldId="316"/>
            <ac:spMk id="11" creationId="{BB11E83D-7654-5CF5-6788-B1E3DA0F92CD}"/>
          </ac:spMkLst>
        </pc:spChg>
        <pc:cxnChg chg="mod">
          <ac:chgData name="Óscar Escudero Arnanz" userId="2f8d16b2-b840-4038-b6bc-60a5f549ff2d" providerId="ADAL" clId="{91C75E26-C605-4CC9-9B58-900D353BD405}" dt="2024-06-18T17:52:17.387" v="985" actId="1076"/>
          <ac:cxnSpMkLst>
            <pc:docMk/>
            <pc:sldMk cId="2956633734" sldId="316"/>
            <ac:cxnSpMk id="13" creationId="{BA339D3F-7F6C-24BF-CC47-051D2F62A40E}"/>
          </ac:cxnSpMkLst>
        </pc:cxnChg>
        <pc:cxnChg chg="del">
          <ac:chgData name="Óscar Escudero Arnanz" userId="2f8d16b2-b840-4038-b6bc-60a5f549ff2d" providerId="ADAL" clId="{91C75E26-C605-4CC9-9B58-900D353BD405}" dt="2024-06-18T17:51:12.613" v="973" actId="478"/>
          <ac:cxnSpMkLst>
            <pc:docMk/>
            <pc:sldMk cId="2956633734" sldId="316"/>
            <ac:cxnSpMk id="14" creationId="{CE407811-445C-9692-CADE-12FD33A5FC1B}"/>
          </ac:cxnSpMkLst>
        </pc:cxnChg>
      </pc:sldChg>
      <pc:sldChg chg="addSp delSp modSp add mod modNotesTx">
        <pc:chgData name="Óscar Escudero Arnanz" userId="2f8d16b2-b840-4038-b6bc-60a5f549ff2d" providerId="ADAL" clId="{91C75E26-C605-4CC9-9B58-900D353BD405}" dt="2024-06-20T21:44:21.420" v="3302"/>
        <pc:sldMkLst>
          <pc:docMk/>
          <pc:sldMk cId="1112197188" sldId="317"/>
        </pc:sldMkLst>
        <pc:spChg chg="mod">
          <ac:chgData name="Óscar Escudero Arnanz" userId="2f8d16b2-b840-4038-b6bc-60a5f549ff2d" providerId="ADAL" clId="{91C75E26-C605-4CC9-9B58-900D353BD405}" dt="2024-06-20T12:26:15.536" v="2651" actId="1038"/>
          <ac:spMkLst>
            <pc:docMk/>
            <pc:sldMk cId="1112197188" sldId="317"/>
            <ac:spMk id="5" creationId="{0449D2A3-E388-F795-BADF-81C1EDA3B61B}"/>
          </ac:spMkLst>
        </pc:spChg>
        <pc:spChg chg="add mod">
          <ac:chgData name="Óscar Escudero Arnanz" userId="2f8d16b2-b840-4038-b6bc-60a5f549ff2d" providerId="ADAL" clId="{91C75E26-C605-4CC9-9B58-900D353BD405}" dt="2024-06-19T11:40:57.073" v="1666"/>
          <ac:spMkLst>
            <pc:docMk/>
            <pc:sldMk cId="1112197188" sldId="317"/>
            <ac:spMk id="7" creationId="{180DB079-675D-2801-53FF-B5D6D433C602}"/>
          </ac:spMkLst>
        </pc:spChg>
        <pc:spChg chg="mod">
          <ac:chgData name="Óscar Escudero Arnanz" userId="2f8d16b2-b840-4038-b6bc-60a5f549ff2d" providerId="ADAL" clId="{91C75E26-C605-4CC9-9B58-900D353BD405}" dt="2024-06-20T12:26:15.536" v="2651" actId="1038"/>
          <ac:spMkLst>
            <pc:docMk/>
            <pc:sldMk cId="1112197188" sldId="317"/>
            <ac:spMk id="8" creationId="{EBFAEF23-E3BF-9C78-3033-649948ECC5CA}"/>
          </ac:spMkLst>
        </pc:spChg>
        <pc:spChg chg="mod">
          <ac:chgData name="Óscar Escudero Arnanz" userId="2f8d16b2-b840-4038-b6bc-60a5f549ff2d" providerId="ADAL" clId="{91C75E26-C605-4CC9-9B58-900D353BD405}" dt="2024-06-20T12:26:15.536" v="2651" actId="1038"/>
          <ac:spMkLst>
            <pc:docMk/>
            <pc:sldMk cId="1112197188" sldId="317"/>
            <ac:spMk id="10" creationId="{775E8CA1-9F60-C9D1-1857-C3D0950FC2E8}"/>
          </ac:spMkLst>
        </pc:spChg>
        <pc:spChg chg="mod">
          <ac:chgData name="Óscar Escudero Arnanz" userId="2f8d16b2-b840-4038-b6bc-60a5f549ff2d" providerId="ADAL" clId="{91C75E26-C605-4CC9-9B58-900D353BD405}" dt="2024-06-20T12:26:15.536" v="2651" actId="1038"/>
          <ac:spMkLst>
            <pc:docMk/>
            <pc:sldMk cId="1112197188" sldId="317"/>
            <ac:spMk id="11" creationId="{47E07296-C436-B174-E132-4CC7A7710848}"/>
          </ac:spMkLst>
        </pc:spChg>
        <pc:spChg chg="mod">
          <ac:chgData name="Óscar Escudero Arnanz" userId="2f8d16b2-b840-4038-b6bc-60a5f549ff2d" providerId="ADAL" clId="{91C75E26-C605-4CC9-9B58-900D353BD405}" dt="2024-06-20T12:26:15.536" v="2651" actId="1038"/>
          <ac:spMkLst>
            <pc:docMk/>
            <pc:sldMk cId="1112197188" sldId="317"/>
            <ac:spMk id="12" creationId="{4E5171ED-2689-C20D-5804-48A305E2D402}"/>
          </ac:spMkLst>
        </pc:spChg>
        <pc:spChg chg="mod">
          <ac:chgData name="Óscar Escudero Arnanz" userId="2f8d16b2-b840-4038-b6bc-60a5f549ff2d" providerId="ADAL" clId="{91C75E26-C605-4CC9-9B58-900D353BD405}" dt="2024-06-20T12:26:15.536" v="2651" actId="1038"/>
          <ac:spMkLst>
            <pc:docMk/>
            <pc:sldMk cId="1112197188" sldId="317"/>
            <ac:spMk id="13" creationId="{3B539955-B3B7-7700-6F48-730FE8E9A571}"/>
          </ac:spMkLst>
        </pc:spChg>
        <pc:spChg chg="mod">
          <ac:chgData name="Óscar Escudero Arnanz" userId="2f8d16b2-b840-4038-b6bc-60a5f549ff2d" providerId="ADAL" clId="{91C75E26-C605-4CC9-9B58-900D353BD405}" dt="2024-06-20T12:26:15.536" v="2651" actId="1038"/>
          <ac:spMkLst>
            <pc:docMk/>
            <pc:sldMk cId="1112197188" sldId="317"/>
            <ac:spMk id="14" creationId="{AB2D0912-C217-62CE-CBD5-3CCA70110288}"/>
          </ac:spMkLst>
        </pc:spChg>
        <pc:spChg chg="mod">
          <ac:chgData name="Óscar Escudero Arnanz" userId="2f8d16b2-b840-4038-b6bc-60a5f549ff2d" providerId="ADAL" clId="{91C75E26-C605-4CC9-9B58-900D353BD405}" dt="2024-06-19T11:11:06.911" v="1440"/>
          <ac:spMkLst>
            <pc:docMk/>
            <pc:sldMk cId="1112197188" sldId="317"/>
            <ac:spMk id="15" creationId="{63EBDFD6-2036-A1C1-B477-A7D781C1D36D}"/>
          </ac:spMkLst>
        </pc:spChg>
        <pc:spChg chg="add mod">
          <ac:chgData name="Óscar Escudero Arnanz" userId="2f8d16b2-b840-4038-b6bc-60a5f549ff2d" providerId="ADAL" clId="{91C75E26-C605-4CC9-9B58-900D353BD405}" dt="2024-06-19T11:40:57.073" v="1666"/>
          <ac:spMkLst>
            <pc:docMk/>
            <pc:sldMk cId="1112197188" sldId="317"/>
            <ac:spMk id="16" creationId="{254E364C-1944-F6DE-70C6-98F069F09FA7}"/>
          </ac:spMkLst>
        </pc:spChg>
        <pc:spChg chg="add mod">
          <ac:chgData name="Óscar Escudero Arnanz" userId="2f8d16b2-b840-4038-b6bc-60a5f549ff2d" providerId="ADAL" clId="{91C75E26-C605-4CC9-9B58-900D353BD405}" dt="2024-06-19T11:40:57.073" v="1666"/>
          <ac:spMkLst>
            <pc:docMk/>
            <pc:sldMk cId="1112197188" sldId="317"/>
            <ac:spMk id="18" creationId="{56A6EC12-403B-23AF-AFD5-3640675673F1}"/>
          </ac:spMkLst>
        </pc:spChg>
        <pc:spChg chg="mod">
          <ac:chgData name="Óscar Escudero Arnanz" userId="2f8d16b2-b840-4038-b6bc-60a5f549ff2d" providerId="ADAL" clId="{91C75E26-C605-4CC9-9B58-900D353BD405}" dt="2024-06-20T12:26:15.536" v="2651" actId="1038"/>
          <ac:spMkLst>
            <pc:docMk/>
            <pc:sldMk cId="1112197188" sldId="317"/>
            <ac:spMk id="38" creationId="{6CA9FFAC-0EB3-F38D-08CB-A09BDD6BC1A5}"/>
          </ac:spMkLst>
        </pc:spChg>
        <pc:spChg chg="mod">
          <ac:chgData name="Óscar Escudero Arnanz" userId="2f8d16b2-b840-4038-b6bc-60a5f549ff2d" providerId="ADAL" clId="{91C75E26-C605-4CC9-9B58-900D353BD405}" dt="2024-06-20T12:26:15.536" v="2651" actId="1038"/>
          <ac:spMkLst>
            <pc:docMk/>
            <pc:sldMk cId="1112197188" sldId="317"/>
            <ac:spMk id="39" creationId="{4BB82C61-8A0C-C298-4D03-0AFACF9F781F}"/>
          </ac:spMkLst>
        </pc:spChg>
        <pc:spChg chg="add mod">
          <ac:chgData name="Óscar Escudero Arnanz" userId="2f8d16b2-b840-4038-b6bc-60a5f549ff2d" providerId="ADAL" clId="{91C75E26-C605-4CC9-9B58-900D353BD405}" dt="2024-06-19T11:40:57.073" v="1666"/>
          <ac:spMkLst>
            <pc:docMk/>
            <pc:sldMk cId="1112197188" sldId="317"/>
            <ac:spMk id="42" creationId="{6559EFF4-4801-A157-80D9-589D3FACEEE2}"/>
          </ac:spMkLst>
        </pc:spChg>
        <pc:spChg chg="mod">
          <ac:chgData name="Óscar Escudero Arnanz" userId="2f8d16b2-b840-4038-b6bc-60a5f549ff2d" providerId="ADAL" clId="{91C75E26-C605-4CC9-9B58-900D353BD405}" dt="2024-06-20T12:26:15.536" v="2651" actId="1038"/>
          <ac:spMkLst>
            <pc:docMk/>
            <pc:sldMk cId="1112197188" sldId="317"/>
            <ac:spMk id="43" creationId="{7A10E8B9-70A3-1AA2-E2D5-85158FAF88D6}"/>
          </ac:spMkLst>
        </pc:spChg>
        <pc:spChg chg="del">
          <ac:chgData name="Óscar Escudero Arnanz" userId="2f8d16b2-b840-4038-b6bc-60a5f549ff2d" providerId="ADAL" clId="{91C75E26-C605-4CC9-9B58-900D353BD405}" dt="2024-06-19T11:40:56.633" v="1665" actId="478"/>
          <ac:spMkLst>
            <pc:docMk/>
            <pc:sldMk cId="1112197188" sldId="317"/>
            <ac:spMk id="44" creationId="{238F79EC-8964-D4BF-EA4B-6227FBBBD961}"/>
          </ac:spMkLst>
        </pc:spChg>
        <pc:spChg chg="del">
          <ac:chgData name="Óscar Escudero Arnanz" userId="2f8d16b2-b840-4038-b6bc-60a5f549ff2d" providerId="ADAL" clId="{91C75E26-C605-4CC9-9B58-900D353BD405}" dt="2024-06-19T11:40:56.633" v="1665" actId="478"/>
          <ac:spMkLst>
            <pc:docMk/>
            <pc:sldMk cId="1112197188" sldId="317"/>
            <ac:spMk id="45" creationId="{4BF21511-31A7-F477-3B2B-108E4C078E50}"/>
          </ac:spMkLst>
        </pc:spChg>
        <pc:spChg chg="mod">
          <ac:chgData name="Óscar Escudero Arnanz" userId="2f8d16b2-b840-4038-b6bc-60a5f549ff2d" providerId="ADAL" clId="{91C75E26-C605-4CC9-9B58-900D353BD405}" dt="2024-06-20T12:26:15.536" v="2651" actId="1038"/>
          <ac:spMkLst>
            <pc:docMk/>
            <pc:sldMk cId="1112197188" sldId="317"/>
            <ac:spMk id="46" creationId="{846A8D43-2A14-20C3-F203-27B3DF4C49D3}"/>
          </ac:spMkLst>
        </pc:spChg>
        <pc:spChg chg="add mod">
          <ac:chgData name="Óscar Escudero Arnanz" userId="2f8d16b2-b840-4038-b6bc-60a5f549ff2d" providerId="ADAL" clId="{91C75E26-C605-4CC9-9B58-900D353BD405}" dt="2024-06-19T11:40:57.073" v="1666"/>
          <ac:spMkLst>
            <pc:docMk/>
            <pc:sldMk cId="1112197188" sldId="317"/>
            <ac:spMk id="47" creationId="{EDD15656-6A40-0A8B-2A0B-3FF89F571470}"/>
          </ac:spMkLst>
        </pc:spChg>
        <pc:spChg chg="add del mod">
          <ac:chgData name="Óscar Escudero Arnanz" userId="2f8d16b2-b840-4038-b6bc-60a5f549ff2d" providerId="ADAL" clId="{91C75E26-C605-4CC9-9B58-900D353BD405}" dt="2024-06-20T21:11:10.171" v="2742" actId="478"/>
          <ac:spMkLst>
            <pc:docMk/>
            <pc:sldMk cId="1112197188" sldId="317"/>
            <ac:spMk id="53" creationId="{460E3479-48CE-0CB3-22BA-83DC130B8E7B}"/>
          </ac:spMkLst>
        </pc:spChg>
        <pc:spChg chg="add del mod">
          <ac:chgData name="Óscar Escudero Arnanz" userId="2f8d16b2-b840-4038-b6bc-60a5f549ff2d" providerId="ADAL" clId="{91C75E26-C605-4CC9-9B58-900D353BD405}" dt="2024-06-20T21:11:11.420" v="2743" actId="478"/>
          <ac:spMkLst>
            <pc:docMk/>
            <pc:sldMk cId="1112197188" sldId="317"/>
            <ac:spMk id="54" creationId="{97546C4F-53DA-EF02-C379-CCA67A64A5A0}"/>
          </ac:spMkLst>
        </pc:spChg>
        <pc:spChg chg="add del mod">
          <ac:chgData name="Óscar Escudero Arnanz" userId="2f8d16b2-b840-4038-b6bc-60a5f549ff2d" providerId="ADAL" clId="{91C75E26-C605-4CC9-9B58-900D353BD405}" dt="2024-06-20T21:11:12.640" v="2744" actId="478"/>
          <ac:spMkLst>
            <pc:docMk/>
            <pc:sldMk cId="1112197188" sldId="317"/>
            <ac:spMk id="55" creationId="{ACD506E0-97D0-F7AF-CDDD-AE9917215CC4}"/>
          </ac:spMkLst>
        </pc:spChg>
        <pc:spChg chg="add mod">
          <ac:chgData name="Óscar Escudero Arnanz" userId="2f8d16b2-b840-4038-b6bc-60a5f549ff2d" providerId="ADAL" clId="{91C75E26-C605-4CC9-9B58-900D353BD405}" dt="2024-06-20T12:26:41.584" v="2661" actId="1037"/>
          <ac:spMkLst>
            <pc:docMk/>
            <pc:sldMk cId="1112197188" sldId="317"/>
            <ac:spMk id="58" creationId="{3A12CD4C-7783-7982-95D9-B96934978F7F}"/>
          </ac:spMkLst>
        </pc:spChg>
        <pc:picChg chg="add mod">
          <ac:chgData name="Óscar Escudero Arnanz" userId="2f8d16b2-b840-4038-b6bc-60a5f549ff2d" providerId="ADAL" clId="{91C75E26-C605-4CC9-9B58-900D353BD405}" dt="2024-06-20T21:12:04.383" v="2749" actId="1076"/>
          <ac:picMkLst>
            <pc:docMk/>
            <pc:sldMk cId="1112197188" sldId="317"/>
            <ac:picMk id="45" creationId="{6E3EDC50-B981-3A4D-ADA4-14D18659D780}"/>
          </ac:picMkLst>
        </pc:picChg>
        <pc:picChg chg="add del mod">
          <ac:chgData name="Óscar Escudero Arnanz" userId="2f8d16b2-b840-4038-b6bc-60a5f549ff2d" providerId="ADAL" clId="{91C75E26-C605-4CC9-9B58-900D353BD405}" dt="2024-06-19T11:41:30.815" v="1682" actId="478"/>
          <ac:picMkLst>
            <pc:docMk/>
            <pc:sldMk cId="1112197188" sldId="317"/>
            <ac:picMk id="48" creationId="{D2E62B9D-FA3A-0962-6F78-495B0D3BB9B3}"/>
          </ac:picMkLst>
        </pc:picChg>
        <pc:picChg chg="add mod">
          <ac:chgData name="Óscar Escudero Arnanz" userId="2f8d16b2-b840-4038-b6bc-60a5f549ff2d" providerId="ADAL" clId="{91C75E26-C605-4CC9-9B58-900D353BD405}" dt="2024-06-20T21:13:34.021" v="2755" actId="1076"/>
          <ac:picMkLst>
            <pc:docMk/>
            <pc:sldMk cId="1112197188" sldId="317"/>
            <ac:picMk id="49" creationId="{AFE45013-F1BC-0E8E-04DC-39CEFDE22FEF}"/>
          </ac:picMkLst>
        </pc:picChg>
        <pc:picChg chg="add del mod">
          <ac:chgData name="Óscar Escudero Arnanz" userId="2f8d16b2-b840-4038-b6bc-60a5f549ff2d" providerId="ADAL" clId="{91C75E26-C605-4CC9-9B58-900D353BD405}" dt="2024-06-19T11:41:31.175" v="1683" actId="478"/>
          <ac:picMkLst>
            <pc:docMk/>
            <pc:sldMk cId="1112197188" sldId="317"/>
            <ac:picMk id="49" creationId="{B4270CD1-1E86-E779-8F19-9DC7CC92B6B4}"/>
          </ac:picMkLst>
        </pc:picChg>
        <pc:picChg chg="add del mod">
          <ac:chgData name="Óscar Escudero Arnanz" userId="2f8d16b2-b840-4038-b6bc-60a5f549ff2d" providerId="ADAL" clId="{91C75E26-C605-4CC9-9B58-900D353BD405}" dt="2024-06-19T11:41:31.552" v="1684" actId="478"/>
          <ac:picMkLst>
            <pc:docMk/>
            <pc:sldMk cId="1112197188" sldId="317"/>
            <ac:picMk id="50" creationId="{A4B0EB3B-0CD6-EAE9-B4D8-B3BBB11DBC90}"/>
          </ac:picMkLst>
        </pc:picChg>
        <pc:picChg chg="add mod">
          <ac:chgData name="Óscar Escudero Arnanz" userId="2f8d16b2-b840-4038-b6bc-60a5f549ff2d" providerId="ADAL" clId="{91C75E26-C605-4CC9-9B58-900D353BD405}" dt="2024-06-20T21:13:58.838" v="2760" actId="1076"/>
          <ac:picMkLst>
            <pc:docMk/>
            <pc:sldMk cId="1112197188" sldId="317"/>
            <ac:picMk id="56" creationId="{ED333C4F-7661-A303-7362-6A9C17BB4ABD}"/>
          </ac:picMkLst>
        </pc:picChg>
        <pc:picChg chg="add mod">
          <ac:chgData name="Óscar Escudero Arnanz" userId="2f8d16b2-b840-4038-b6bc-60a5f549ff2d" providerId="ADAL" clId="{91C75E26-C605-4CC9-9B58-900D353BD405}" dt="2024-06-20T12:26:26.248" v="2656" actId="1076"/>
          <ac:picMkLst>
            <pc:docMk/>
            <pc:sldMk cId="1112197188" sldId="317"/>
            <ac:picMk id="57" creationId="{84D9B357-4F8B-F78C-2B82-32419529947F}"/>
          </ac:picMkLst>
        </pc:picChg>
        <pc:cxnChg chg="mod">
          <ac:chgData name="Óscar Escudero Arnanz" userId="2f8d16b2-b840-4038-b6bc-60a5f549ff2d" providerId="ADAL" clId="{91C75E26-C605-4CC9-9B58-900D353BD405}" dt="2024-06-20T12:26:15.536" v="2651" actId="1038"/>
          <ac:cxnSpMkLst>
            <pc:docMk/>
            <pc:sldMk cId="1112197188" sldId="317"/>
            <ac:cxnSpMk id="19" creationId="{50565A67-366F-6E83-725C-3D596FBED62F}"/>
          </ac:cxnSpMkLst>
        </pc:cxnChg>
        <pc:cxnChg chg="mod">
          <ac:chgData name="Óscar Escudero Arnanz" userId="2f8d16b2-b840-4038-b6bc-60a5f549ff2d" providerId="ADAL" clId="{91C75E26-C605-4CC9-9B58-900D353BD405}" dt="2024-06-20T12:26:15.536" v="2651" actId="1038"/>
          <ac:cxnSpMkLst>
            <pc:docMk/>
            <pc:sldMk cId="1112197188" sldId="317"/>
            <ac:cxnSpMk id="35" creationId="{1565BC78-3013-42BE-73C1-A92A667A9017}"/>
          </ac:cxnSpMkLst>
        </pc:cxnChg>
        <pc:cxnChg chg="mod">
          <ac:chgData name="Óscar Escudero Arnanz" userId="2f8d16b2-b840-4038-b6bc-60a5f549ff2d" providerId="ADAL" clId="{91C75E26-C605-4CC9-9B58-900D353BD405}" dt="2024-06-20T12:26:15.536" v="2651" actId="1038"/>
          <ac:cxnSpMkLst>
            <pc:docMk/>
            <pc:sldMk cId="1112197188" sldId="317"/>
            <ac:cxnSpMk id="36" creationId="{0EDD362A-FC2B-DFC6-BE3C-E9939B724AE6}"/>
          </ac:cxnSpMkLst>
        </pc:cxnChg>
        <pc:cxnChg chg="mod">
          <ac:chgData name="Óscar Escudero Arnanz" userId="2f8d16b2-b840-4038-b6bc-60a5f549ff2d" providerId="ADAL" clId="{91C75E26-C605-4CC9-9B58-900D353BD405}" dt="2024-06-20T12:26:15.536" v="2651" actId="1038"/>
          <ac:cxnSpMkLst>
            <pc:docMk/>
            <pc:sldMk cId="1112197188" sldId="317"/>
            <ac:cxnSpMk id="37" creationId="{CF5BB6F9-AD27-7199-7797-C46F1DF2D48C}"/>
          </ac:cxnSpMkLst>
        </pc:cxnChg>
        <pc:cxnChg chg="mod">
          <ac:chgData name="Óscar Escudero Arnanz" userId="2f8d16b2-b840-4038-b6bc-60a5f549ff2d" providerId="ADAL" clId="{91C75E26-C605-4CC9-9B58-900D353BD405}" dt="2024-06-20T12:26:15.536" v="2651" actId="1038"/>
          <ac:cxnSpMkLst>
            <pc:docMk/>
            <pc:sldMk cId="1112197188" sldId="317"/>
            <ac:cxnSpMk id="40" creationId="{CF3150CE-E9E8-38A7-4B90-51A5CCB0B660}"/>
          </ac:cxnSpMkLst>
        </pc:cxnChg>
        <pc:cxnChg chg="mod">
          <ac:chgData name="Óscar Escudero Arnanz" userId="2f8d16b2-b840-4038-b6bc-60a5f549ff2d" providerId="ADAL" clId="{91C75E26-C605-4CC9-9B58-900D353BD405}" dt="2024-06-20T12:26:15.536" v="2651" actId="1038"/>
          <ac:cxnSpMkLst>
            <pc:docMk/>
            <pc:sldMk cId="1112197188" sldId="317"/>
            <ac:cxnSpMk id="41" creationId="{DAFB2381-26AB-E9C2-851E-15F2C758BEB9}"/>
          </ac:cxnSpMkLst>
        </pc:cxnChg>
        <pc:cxnChg chg="add mod">
          <ac:chgData name="Óscar Escudero Arnanz" userId="2f8d16b2-b840-4038-b6bc-60a5f549ff2d" providerId="ADAL" clId="{91C75E26-C605-4CC9-9B58-900D353BD405}" dt="2024-06-19T11:40:57.073" v="1666"/>
          <ac:cxnSpMkLst>
            <pc:docMk/>
            <pc:sldMk cId="1112197188" sldId="317"/>
            <ac:cxnSpMk id="51" creationId="{9A8A69F0-1718-6E3F-E8AE-058DB914B494}"/>
          </ac:cxnSpMkLst>
        </pc:cxnChg>
        <pc:cxnChg chg="add mod">
          <ac:chgData name="Óscar Escudero Arnanz" userId="2f8d16b2-b840-4038-b6bc-60a5f549ff2d" providerId="ADAL" clId="{91C75E26-C605-4CC9-9B58-900D353BD405}" dt="2024-06-19T11:40:57.073" v="1666"/>
          <ac:cxnSpMkLst>
            <pc:docMk/>
            <pc:sldMk cId="1112197188" sldId="317"/>
            <ac:cxnSpMk id="52" creationId="{BCC7A4CE-8D42-5DEA-8FA5-8F1297925A2A}"/>
          </ac:cxnSpMkLst>
        </pc:cxnChg>
      </pc:sldChg>
      <pc:sldChg chg="add del">
        <pc:chgData name="Óscar Escudero Arnanz" userId="2f8d16b2-b840-4038-b6bc-60a5f549ff2d" providerId="ADAL" clId="{91C75E26-C605-4CC9-9B58-900D353BD405}" dt="2024-06-19T12:23:13.518" v="1731" actId="47"/>
        <pc:sldMkLst>
          <pc:docMk/>
          <pc:sldMk cId="88259085" sldId="318"/>
        </pc:sldMkLst>
      </pc:sldChg>
      <pc:sldChg chg="addSp delSp modSp add mod modNotesTx">
        <pc:chgData name="Óscar Escudero Arnanz" userId="2f8d16b2-b840-4038-b6bc-60a5f549ff2d" providerId="ADAL" clId="{91C75E26-C605-4CC9-9B58-900D353BD405}" dt="2024-06-20T05:36:01.274" v="2603" actId="1076"/>
        <pc:sldMkLst>
          <pc:docMk/>
          <pc:sldMk cId="2526567035" sldId="318"/>
        </pc:sldMkLst>
        <pc:spChg chg="mod">
          <ac:chgData name="Óscar Escudero Arnanz" userId="2f8d16b2-b840-4038-b6bc-60a5f549ff2d" providerId="ADAL" clId="{91C75E26-C605-4CC9-9B58-900D353BD405}" dt="2024-06-19T12:29:42.069" v="2052" actId="20577"/>
          <ac:spMkLst>
            <pc:docMk/>
            <pc:sldMk cId="2526567035" sldId="318"/>
            <ac:spMk id="2" creationId="{1886EFF3-6F6C-85AB-1023-63C6FFE4F03B}"/>
          </ac:spMkLst>
        </pc:spChg>
        <pc:spChg chg="del mod">
          <ac:chgData name="Óscar Escudero Arnanz" userId="2f8d16b2-b840-4038-b6bc-60a5f549ff2d" providerId="ADAL" clId="{91C75E26-C605-4CC9-9B58-900D353BD405}" dt="2024-06-19T12:26:00.701" v="1822" actId="478"/>
          <ac:spMkLst>
            <pc:docMk/>
            <pc:sldMk cId="2526567035" sldId="318"/>
            <ac:spMk id="4" creationId="{DAEEC4CF-8659-E0D7-7F11-516691B52068}"/>
          </ac:spMkLst>
        </pc:spChg>
        <pc:spChg chg="del mod">
          <ac:chgData name="Óscar Escudero Arnanz" userId="2f8d16b2-b840-4038-b6bc-60a5f549ff2d" providerId="ADAL" clId="{91C75E26-C605-4CC9-9B58-900D353BD405}" dt="2024-06-19T12:26:00.701" v="1822" actId="478"/>
          <ac:spMkLst>
            <pc:docMk/>
            <pc:sldMk cId="2526567035" sldId="318"/>
            <ac:spMk id="5" creationId="{C741F23E-F408-CD08-914D-F8CDBCC67745}"/>
          </ac:spMkLst>
        </pc:spChg>
        <pc:spChg chg="del mod">
          <ac:chgData name="Óscar Escudero Arnanz" userId="2f8d16b2-b840-4038-b6bc-60a5f549ff2d" providerId="ADAL" clId="{91C75E26-C605-4CC9-9B58-900D353BD405}" dt="2024-06-19T12:26:00.701" v="1822" actId="478"/>
          <ac:spMkLst>
            <pc:docMk/>
            <pc:sldMk cId="2526567035" sldId="318"/>
            <ac:spMk id="7" creationId="{7E018023-81A4-B327-E8F6-D8C714B1FC9C}"/>
          </ac:spMkLst>
        </pc:spChg>
        <pc:spChg chg="add mod">
          <ac:chgData name="Óscar Escudero Arnanz" userId="2f8d16b2-b840-4038-b6bc-60a5f549ff2d" providerId="ADAL" clId="{91C75E26-C605-4CC9-9B58-900D353BD405}" dt="2024-06-19T12:27:29.594" v="1984" actId="1035"/>
          <ac:spMkLst>
            <pc:docMk/>
            <pc:sldMk cId="2526567035" sldId="318"/>
            <ac:spMk id="8" creationId="{D258DE84-FCD3-1B42-A863-2EDCB7D0B211}"/>
          </ac:spMkLst>
        </pc:spChg>
        <pc:spChg chg="add mod">
          <ac:chgData name="Óscar Escudero Arnanz" userId="2f8d16b2-b840-4038-b6bc-60a5f549ff2d" providerId="ADAL" clId="{91C75E26-C605-4CC9-9B58-900D353BD405}" dt="2024-06-19T12:27:13.560" v="1975" actId="1036"/>
          <ac:spMkLst>
            <pc:docMk/>
            <pc:sldMk cId="2526567035" sldId="318"/>
            <ac:spMk id="10" creationId="{B772EE63-2E18-2D4E-2930-9F68F85AE9C0}"/>
          </ac:spMkLst>
        </pc:spChg>
        <pc:spChg chg="add mod">
          <ac:chgData name="Óscar Escudero Arnanz" userId="2f8d16b2-b840-4038-b6bc-60a5f549ff2d" providerId="ADAL" clId="{91C75E26-C605-4CC9-9B58-900D353BD405}" dt="2024-06-19T12:26:53.709" v="1946" actId="1038"/>
          <ac:spMkLst>
            <pc:docMk/>
            <pc:sldMk cId="2526567035" sldId="318"/>
            <ac:spMk id="11" creationId="{6BF856F9-5E3D-13B4-7895-DBBD4E2F08F5}"/>
          </ac:spMkLst>
        </pc:spChg>
        <pc:spChg chg="add mod">
          <ac:chgData name="Óscar Escudero Arnanz" userId="2f8d16b2-b840-4038-b6bc-60a5f549ff2d" providerId="ADAL" clId="{91C75E26-C605-4CC9-9B58-900D353BD405}" dt="2024-06-19T12:26:57.287" v="1967" actId="1038"/>
          <ac:spMkLst>
            <pc:docMk/>
            <pc:sldMk cId="2526567035" sldId="318"/>
            <ac:spMk id="12" creationId="{663201D9-A3E9-7F99-3C1C-09DC10687215}"/>
          </ac:spMkLst>
        </pc:spChg>
        <pc:spChg chg="add mod">
          <ac:chgData name="Óscar Escudero Arnanz" userId="2f8d16b2-b840-4038-b6bc-60a5f549ff2d" providerId="ADAL" clId="{91C75E26-C605-4CC9-9B58-900D353BD405}" dt="2024-06-19T12:26:49.422" v="1932" actId="1037"/>
          <ac:spMkLst>
            <pc:docMk/>
            <pc:sldMk cId="2526567035" sldId="318"/>
            <ac:spMk id="13" creationId="{4DC1D9F2-5DF3-CCFB-252C-43A44EDF9215}"/>
          </ac:spMkLst>
        </pc:spChg>
        <pc:spChg chg="add mod">
          <ac:chgData name="Óscar Escudero Arnanz" userId="2f8d16b2-b840-4038-b6bc-60a5f549ff2d" providerId="ADAL" clId="{91C75E26-C605-4CC9-9B58-900D353BD405}" dt="2024-06-19T13:17:15.609" v="2368" actId="14100"/>
          <ac:spMkLst>
            <pc:docMk/>
            <pc:sldMk cId="2526567035" sldId="318"/>
            <ac:spMk id="14" creationId="{53875901-4C41-F0D2-00D3-2DCC67D26CF9}"/>
          </ac:spMkLst>
        </pc:spChg>
        <pc:spChg chg="add mod">
          <ac:chgData name="Óscar Escudero Arnanz" userId="2f8d16b2-b840-4038-b6bc-60a5f549ff2d" providerId="ADAL" clId="{91C75E26-C605-4CC9-9B58-900D353BD405}" dt="2024-06-19T12:27:26.214" v="1979" actId="1036"/>
          <ac:spMkLst>
            <pc:docMk/>
            <pc:sldMk cId="2526567035" sldId="318"/>
            <ac:spMk id="15" creationId="{0D9D1489-FCAD-E9A5-E97F-C516600DE0E4}"/>
          </ac:spMkLst>
        </pc:spChg>
        <pc:spChg chg="add mod">
          <ac:chgData name="Óscar Escudero Arnanz" userId="2f8d16b2-b840-4038-b6bc-60a5f549ff2d" providerId="ADAL" clId="{91C75E26-C605-4CC9-9B58-900D353BD405}" dt="2024-06-19T12:27:26.214" v="1979" actId="1036"/>
          <ac:spMkLst>
            <pc:docMk/>
            <pc:sldMk cId="2526567035" sldId="318"/>
            <ac:spMk id="16" creationId="{16A71E9A-65E7-2747-7EC6-217B914AFB4F}"/>
          </ac:spMkLst>
        </pc:spChg>
        <pc:spChg chg="add mod">
          <ac:chgData name="Óscar Escudero Arnanz" userId="2f8d16b2-b840-4038-b6bc-60a5f549ff2d" providerId="ADAL" clId="{91C75E26-C605-4CC9-9B58-900D353BD405}" dt="2024-06-19T12:28:04.776" v="1988" actId="1076"/>
          <ac:spMkLst>
            <pc:docMk/>
            <pc:sldMk cId="2526567035" sldId="318"/>
            <ac:spMk id="21" creationId="{45701082-ACB0-9683-C720-9208533A5B86}"/>
          </ac:spMkLst>
        </pc:spChg>
        <pc:spChg chg="add mod">
          <ac:chgData name="Óscar Escudero Arnanz" userId="2f8d16b2-b840-4038-b6bc-60a5f549ff2d" providerId="ADAL" clId="{91C75E26-C605-4CC9-9B58-900D353BD405}" dt="2024-06-19T12:29:02.060" v="2019" actId="1076"/>
          <ac:spMkLst>
            <pc:docMk/>
            <pc:sldMk cId="2526567035" sldId="318"/>
            <ac:spMk id="22" creationId="{41C6A714-E1E2-28E8-E6C3-8AC2752089AF}"/>
          </ac:spMkLst>
        </pc:spChg>
        <pc:spChg chg="add mod">
          <ac:chgData name="Óscar Escudero Arnanz" userId="2f8d16b2-b840-4038-b6bc-60a5f549ff2d" providerId="ADAL" clId="{91C75E26-C605-4CC9-9B58-900D353BD405}" dt="2024-06-19T12:29:02.060" v="2019" actId="1076"/>
          <ac:spMkLst>
            <pc:docMk/>
            <pc:sldMk cId="2526567035" sldId="318"/>
            <ac:spMk id="23" creationId="{78099DAC-E1E8-889F-23CC-B0B489CDFEFD}"/>
          </ac:spMkLst>
        </pc:spChg>
        <pc:spChg chg="add mod">
          <ac:chgData name="Óscar Escudero Arnanz" userId="2f8d16b2-b840-4038-b6bc-60a5f549ff2d" providerId="ADAL" clId="{91C75E26-C605-4CC9-9B58-900D353BD405}" dt="2024-06-19T12:29:02.060" v="2019" actId="1076"/>
          <ac:spMkLst>
            <pc:docMk/>
            <pc:sldMk cId="2526567035" sldId="318"/>
            <ac:spMk id="24" creationId="{21E374D5-F5E8-83C4-468C-4A1249D00E0A}"/>
          </ac:spMkLst>
        </pc:spChg>
        <pc:spChg chg="add mod">
          <ac:chgData name="Óscar Escudero Arnanz" userId="2f8d16b2-b840-4038-b6bc-60a5f549ff2d" providerId="ADAL" clId="{91C75E26-C605-4CC9-9B58-900D353BD405}" dt="2024-06-19T12:29:02.060" v="2019" actId="1076"/>
          <ac:spMkLst>
            <pc:docMk/>
            <pc:sldMk cId="2526567035" sldId="318"/>
            <ac:spMk id="25" creationId="{495E31DA-9AF8-D2CB-2C2D-95EA40B52A76}"/>
          </ac:spMkLst>
        </pc:spChg>
        <pc:spChg chg="add mod">
          <ac:chgData name="Óscar Escudero Arnanz" userId="2f8d16b2-b840-4038-b6bc-60a5f549ff2d" providerId="ADAL" clId="{91C75E26-C605-4CC9-9B58-900D353BD405}" dt="2024-06-19T13:17:08.885" v="2367" actId="14100"/>
          <ac:spMkLst>
            <pc:docMk/>
            <pc:sldMk cId="2526567035" sldId="318"/>
            <ac:spMk id="26" creationId="{B4847695-18CB-9C14-7628-44C0B38CCF7C}"/>
          </ac:spMkLst>
        </pc:spChg>
        <pc:spChg chg="add mod">
          <ac:chgData name="Óscar Escudero Arnanz" userId="2f8d16b2-b840-4038-b6bc-60a5f549ff2d" providerId="ADAL" clId="{91C75E26-C605-4CC9-9B58-900D353BD405}" dt="2024-06-19T12:27:45.577" v="1986" actId="1076"/>
          <ac:spMkLst>
            <pc:docMk/>
            <pc:sldMk cId="2526567035" sldId="318"/>
            <ac:spMk id="27" creationId="{802DB7FC-FC57-FA34-ED44-B9CE5E7CB214}"/>
          </ac:spMkLst>
        </pc:spChg>
        <pc:spChg chg="add mod">
          <ac:chgData name="Óscar Escudero Arnanz" userId="2f8d16b2-b840-4038-b6bc-60a5f549ff2d" providerId="ADAL" clId="{91C75E26-C605-4CC9-9B58-900D353BD405}" dt="2024-06-19T12:27:45.577" v="1986" actId="1076"/>
          <ac:spMkLst>
            <pc:docMk/>
            <pc:sldMk cId="2526567035" sldId="318"/>
            <ac:spMk id="28" creationId="{19EB61EE-F7CC-4A5B-37FC-8CD3CF9FAAAE}"/>
          </ac:spMkLst>
        </pc:spChg>
        <pc:spChg chg="add mod">
          <ac:chgData name="Óscar Escudero Arnanz" userId="2f8d16b2-b840-4038-b6bc-60a5f549ff2d" providerId="ADAL" clId="{91C75E26-C605-4CC9-9B58-900D353BD405}" dt="2024-06-20T05:35:57.102" v="2601" actId="1076"/>
          <ac:spMkLst>
            <pc:docMk/>
            <pc:sldMk cId="2526567035" sldId="318"/>
            <ac:spMk id="29" creationId="{957D7EFA-FB30-39AF-2B9C-B870C473E5CA}"/>
          </ac:spMkLst>
        </pc:spChg>
        <pc:spChg chg="add mod">
          <ac:chgData name="Óscar Escudero Arnanz" userId="2f8d16b2-b840-4038-b6bc-60a5f549ff2d" providerId="ADAL" clId="{91C75E26-C605-4CC9-9B58-900D353BD405}" dt="2024-06-20T05:36:01.274" v="2603" actId="1076"/>
          <ac:spMkLst>
            <pc:docMk/>
            <pc:sldMk cId="2526567035" sldId="318"/>
            <ac:spMk id="30" creationId="{30B2E75D-0B0A-FE88-6A7F-9BBE9B1C4574}"/>
          </ac:spMkLst>
        </pc:spChg>
        <pc:graphicFrameChg chg="add mod modGraphic">
          <ac:chgData name="Óscar Escudero Arnanz" userId="2f8d16b2-b840-4038-b6bc-60a5f549ff2d" providerId="ADAL" clId="{91C75E26-C605-4CC9-9B58-900D353BD405}" dt="2024-06-19T13:15:57.145" v="2359" actId="113"/>
          <ac:graphicFrameMkLst>
            <pc:docMk/>
            <pc:sldMk cId="2526567035" sldId="318"/>
            <ac:graphicFrameMk id="17" creationId="{546E59F8-DAD8-0D9F-6680-B39247B28852}"/>
          </ac:graphicFrameMkLst>
        </pc:graphicFrameChg>
        <pc:graphicFrameChg chg="mod modGraphic">
          <ac:chgData name="Óscar Escudero Arnanz" userId="2f8d16b2-b840-4038-b6bc-60a5f549ff2d" providerId="ADAL" clId="{91C75E26-C605-4CC9-9B58-900D353BD405}" dt="2024-06-19T13:15:55.941" v="2358" actId="113"/>
          <ac:graphicFrameMkLst>
            <pc:docMk/>
            <pc:sldMk cId="2526567035" sldId="318"/>
            <ac:graphicFrameMk id="51" creationId="{6D7AD889-E046-93F0-B819-B292D5C39EFF}"/>
          </ac:graphicFrameMkLst>
        </pc:graphicFrameChg>
        <pc:cxnChg chg="add mod">
          <ac:chgData name="Óscar Escudero Arnanz" userId="2f8d16b2-b840-4038-b6bc-60a5f549ff2d" providerId="ADAL" clId="{91C75E26-C605-4CC9-9B58-900D353BD405}" dt="2024-06-19T12:27:45.577" v="1986" actId="1076"/>
          <ac:cxnSpMkLst>
            <pc:docMk/>
            <pc:sldMk cId="2526567035" sldId="318"/>
            <ac:cxnSpMk id="18" creationId="{7D12E982-18D5-EEC5-5AF9-6E8FD8A41B6B}"/>
          </ac:cxnSpMkLst>
        </pc:cxnChg>
        <pc:cxnChg chg="add mod">
          <ac:chgData name="Óscar Escudero Arnanz" userId="2f8d16b2-b840-4038-b6bc-60a5f549ff2d" providerId="ADAL" clId="{91C75E26-C605-4CC9-9B58-900D353BD405}" dt="2024-06-19T12:27:45.577" v="1986" actId="1076"/>
          <ac:cxnSpMkLst>
            <pc:docMk/>
            <pc:sldMk cId="2526567035" sldId="318"/>
            <ac:cxnSpMk id="19" creationId="{CCCE8FA6-BE06-0D63-05C6-51DA1E26A846}"/>
          </ac:cxnSpMkLst>
        </pc:cxnChg>
        <pc:cxnChg chg="add mod">
          <ac:chgData name="Óscar Escudero Arnanz" userId="2f8d16b2-b840-4038-b6bc-60a5f549ff2d" providerId="ADAL" clId="{91C75E26-C605-4CC9-9B58-900D353BD405}" dt="2024-06-19T12:27:45.577" v="1986" actId="1076"/>
          <ac:cxnSpMkLst>
            <pc:docMk/>
            <pc:sldMk cId="2526567035" sldId="318"/>
            <ac:cxnSpMk id="20" creationId="{F994EC69-AEDB-4CFD-EDF2-6741F1DC8BB4}"/>
          </ac:cxnSpMkLst>
        </pc:cxnChg>
        <pc:cxnChg chg="mod">
          <ac:chgData name="Óscar Escudero Arnanz" userId="2f8d16b2-b840-4038-b6bc-60a5f549ff2d" providerId="ADAL" clId="{91C75E26-C605-4CC9-9B58-900D353BD405}" dt="2024-06-19T12:23:27.367" v="1772" actId="1035"/>
          <ac:cxnSpMkLst>
            <pc:docMk/>
            <pc:sldMk cId="2526567035" sldId="318"/>
            <ac:cxnSpMk id="53" creationId="{90BD3112-F38F-D07D-0B71-9D95D6BE3B89}"/>
          </ac:cxnSpMkLst>
        </pc:cxnChg>
        <pc:cxnChg chg="mod">
          <ac:chgData name="Óscar Escudero Arnanz" userId="2f8d16b2-b840-4038-b6bc-60a5f549ff2d" providerId="ADAL" clId="{91C75E26-C605-4CC9-9B58-900D353BD405}" dt="2024-06-19T12:23:27.367" v="1772" actId="1035"/>
          <ac:cxnSpMkLst>
            <pc:docMk/>
            <pc:sldMk cId="2526567035" sldId="318"/>
            <ac:cxnSpMk id="55" creationId="{91646CAB-9C0C-2942-3843-6B1B08153FFE}"/>
          </ac:cxnSpMkLst>
        </pc:cxnChg>
        <pc:cxnChg chg="mod">
          <ac:chgData name="Óscar Escudero Arnanz" userId="2f8d16b2-b840-4038-b6bc-60a5f549ff2d" providerId="ADAL" clId="{91C75E26-C605-4CC9-9B58-900D353BD405}" dt="2024-06-19T12:23:27.367" v="1772" actId="1035"/>
          <ac:cxnSpMkLst>
            <pc:docMk/>
            <pc:sldMk cId="2526567035" sldId="318"/>
            <ac:cxnSpMk id="57" creationId="{5915A602-FCAC-8B6F-A00E-34F0CF9DBE46}"/>
          </ac:cxnSpMkLst>
        </pc:cxnChg>
      </pc:sldChg>
      <pc:sldChg chg="add del">
        <pc:chgData name="Óscar Escudero Arnanz" userId="2f8d16b2-b840-4038-b6bc-60a5f549ff2d" providerId="ADAL" clId="{91C75E26-C605-4CC9-9B58-900D353BD405}" dt="2024-06-19T11:40:30.629" v="1660" actId="47"/>
        <pc:sldMkLst>
          <pc:docMk/>
          <pc:sldMk cId="3628960803" sldId="318"/>
        </pc:sldMkLst>
      </pc:sldChg>
      <pc:sldChg chg="addSp delSp modSp add mod">
        <pc:chgData name="Óscar Escudero Arnanz" userId="2f8d16b2-b840-4038-b6bc-60a5f549ff2d" providerId="ADAL" clId="{91C75E26-C605-4CC9-9B58-900D353BD405}" dt="2024-06-20T13:21:08.379" v="2738" actId="1036"/>
        <pc:sldMkLst>
          <pc:docMk/>
          <pc:sldMk cId="394963727" sldId="319"/>
        </pc:sldMkLst>
        <pc:spChg chg="del">
          <ac:chgData name="Óscar Escudero Arnanz" userId="2f8d16b2-b840-4038-b6bc-60a5f549ff2d" providerId="ADAL" clId="{91C75E26-C605-4CC9-9B58-900D353BD405}" dt="2024-06-19T13:27:39.605" v="2515" actId="478"/>
          <ac:spMkLst>
            <pc:docMk/>
            <pc:sldMk cId="394963727" sldId="319"/>
            <ac:spMk id="4" creationId="{7A11E2F2-994E-DDF1-28EE-20123F8A9504}"/>
          </ac:spMkLst>
        </pc:spChg>
        <pc:spChg chg="del">
          <ac:chgData name="Óscar Escudero Arnanz" userId="2f8d16b2-b840-4038-b6bc-60a5f549ff2d" providerId="ADAL" clId="{91C75E26-C605-4CC9-9B58-900D353BD405}" dt="2024-06-19T13:22:54.458" v="2505" actId="478"/>
          <ac:spMkLst>
            <pc:docMk/>
            <pc:sldMk cId="394963727" sldId="319"/>
            <ac:spMk id="7" creationId="{F9EE258E-1470-3D04-CD46-0B70080D92D1}"/>
          </ac:spMkLst>
        </pc:spChg>
        <pc:spChg chg="del">
          <ac:chgData name="Óscar Escudero Arnanz" userId="2f8d16b2-b840-4038-b6bc-60a5f549ff2d" providerId="ADAL" clId="{91C75E26-C605-4CC9-9B58-900D353BD405}" dt="2024-06-19T13:22:54.458" v="2505" actId="478"/>
          <ac:spMkLst>
            <pc:docMk/>
            <pc:sldMk cId="394963727" sldId="319"/>
            <ac:spMk id="10" creationId="{75E36E42-B1FD-8592-6C98-B811A151B580}"/>
          </ac:spMkLst>
        </pc:spChg>
        <pc:spChg chg="del">
          <ac:chgData name="Óscar Escudero Arnanz" userId="2f8d16b2-b840-4038-b6bc-60a5f549ff2d" providerId="ADAL" clId="{91C75E26-C605-4CC9-9B58-900D353BD405}" dt="2024-06-19T13:22:54.458" v="2505" actId="478"/>
          <ac:spMkLst>
            <pc:docMk/>
            <pc:sldMk cId="394963727" sldId="319"/>
            <ac:spMk id="11" creationId="{3AEA2FB1-7A5E-6A7F-E822-EBAD7C62525B}"/>
          </ac:spMkLst>
        </pc:spChg>
        <pc:spChg chg="del">
          <ac:chgData name="Óscar Escudero Arnanz" userId="2f8d16b2-b840-4038-b6bc-60a5f549ff2d" providerId="ADAL" clId="{91C75E26-C605-4CC9-9B58-900D353BD405}" dt="2024-06-19T13:22:54.458" v="2505" actId="478"/>
          <ac:spMkLst>
            <pc:docMk/>
            <pc:sldMk cId="394963727" sldId="319"/>
            <ac:spMk id="12" creationId="{6E71D72D-44CB-6896-82CD-876BCFD17202}"/>
          </ac:spMkLst>
        </pc:spChg>
        <pc:spChg chg="del">
          <ac:chgData name="Óscar Escudero Arnanz" userId="2f8d16b2-b840-4038-b6bc-60a5f549ff2d" providerId="ADAL" clId="{91C75E26-C605-4CC9-9B58-900D353BD405}" dt="2024-06-19T13:27:39.605" v="2515" actId="478"/>
          <ac:spMkLst>
            <pc:docMk/>
            <pc:sldMk cId="394963727" sldId="319"/>
            <ac:spMk id="15" creationId="{63EBDFD6-2036-A1C1-B477-A7D781C1D36D}"/>
          </ac:spMkLst>
        </pc:spChg>
        <pc:spChg chg="del">
          <ac:chgData name="Óscar Escudero Arnanz" userId="2f8d16b2-b840-4038-b6bc-60a5f549ff2d" providerId="ADAL" clId="{91C75E26-C605-4CC9-9B58-900D353BD405}" dt="2024-06-19T13:27:39.605" v="2515" actId="478"/>
          <ac:spMkLst>
            <pc:docMk/>
            <pc:sldMk cId="394963727" sldId="319"/>
            <ac:spMk id="17" creationId="{594A4B6D-CB58-280D-B2F2-9419FEE54D0E}"/>
          </ac:spMkLst>
        </pc:spChg>
        <pc:spChg chg="del">
          <ac:chgData name="Óscar Escudero Arnanz" userId="2f8d16b2-b840-4038-b6bc-60a5f549ff2d" providerId="ADAL" clId="{91C75E26-C605-4CC9-9B58-900D353BD405}" dt="2024-06-19T13:22:54.458" v="2505" actId="478"/>
          <ac:spMkLst>
            <pc:docMk/>
            <pc:sldMk cId="394963727" sldId="319"/>
            <ac:spMk id="19" creationId="{C4319F73-4CEC-D708-9F07-680BE7446198}"/>
          </ac:spMkLst>
        </pc:spChg>
        <pc:spChg chg="del">
          <ac:chgData name="Óscar Escudero Arnanz" userId="2f8d16b2-b840-4038-b6bc-60a5f549ff2d" providerId="ADAL" clId="{91C75E26-C605-4CC9-9B58-900D353BD405}" dt="2024-06-19T13:27:39.605" v="2515" actId="478"/>
          <ac:spMkLst>
            <pc:docMk/>
            <pc:sldMk cId="394963727" sldId="319"/>
            <ac:spMk id="22" creationId="{9C756D4B-83A5-D16A-D8FC-D159A0A9DBE2}"/>
          </ac:spMkLst>
        </pc:spChg>
        <pc:spChg chg="del">
          <ac:chgData name="Óscar Escudero Arnanz" userId="2f8d16b2-b840-4038-b6bc-60a5f549ff2d" providerId="ADAL" clId="{91C75E26-C605-4CC9-9B58-900D353BD405}" dt="2024-06-19T13:27:39.605" v="2515" actId="478"/>
          <ac:spMkLst>
            <pc:docMk/>
            <pc:sldMk cId="394963727" sldId="319"/>
            <ac:spMk id="23" creationId="{072D5F52-4ED0-B52A-FD70-7AD19A78FDA4}"/>
          </ac:spMkLst>
        </pc:spChg>
        <pc:spChg chg="del">
          <ac:chgData name="Óscar Escudero Arnanz" userId="2f8d16b2-b840-4038-b6bc-60a5f549ff2d" providerId="ADAL" clId="{91C75E26-C605-4CC9-9B58-900D353BD405}" dt="2024-06-19T13:27:39.605" v="2515" actId="478"/>
          <ac:spMkLst>
            <pc:docMk/>
            <pc:sldMk cId="394963727" sldId="319"/>
            <ac:spMk id="24" creationId="{A63D9579-78EE-31DC-472E-ED4D79A196F9}"/>
          </ac:spMkLst>
        </pc:spChg>
        <pc:spChg chg="del">
          <ac:chgData name="Óscar Escudero Arnanz" userId="2f8d16b2-b840-4038-b6bc-60a5f549ff2d" providerId="ADAL" clId="{91C75E26-C605-4CC9-9B58-900D353BD405}" dt="2024-06-19T13:27:39.605" v="2515" actId="478"/>
          <ac:spMkLst>
            <pc:docMk/>
            <pc:sldMk cId="394963727" sldId="319"/>
            <ac:spMk id="25" creationId="{7035E3B5-EAA1-15E9-1C9A-974E5ECCF66D}"/>
          </ac:spMkLst>
        </pc:spChg>
        <pc:spChg chg="del">
          <ac:chgData name="Óscar Escudero Arnanz" userId="2f8d16b2-b840-4038-b6bc-60a5f549ff2d" providerId="ADAL" clId="{91C75E26-C605-4CC9-9B58-900D353BD405}" dt="2024-06-19T13:27:39.605" v="2515" actId="478"/>
          <ac:spMkLst>
            <pc:docMk/>
            <pc:sldMk cId="394963727" sldId="319"/>
            <ac:spMk id="28" creationId="{1F58C378-9C01-A1E9-1D11-2F8AE5FC6999}"/>
          </ac:spMkLst>
        </pc:spChg>
        <pc:spChg chg="del">
          <ac:chgData name="Óscar Escudero Arnanz" userId="2f8d16b2-b840-4038-b6bc-60a5f549ff2d" providerId="ADAL" clId="{91C75E26-C605-4CC9-9B58-900D353BD405}" dt="2024-06-19T13:27:39.605" v="2515" actId="478"/>
          <ac:spMkLst>
            <pc:docMk/>
            <pc:sldMk cId="394963727" sldId="319"/>
            <ac:spMk id="29" creationId="{D4F1E860-652B-336F-0BF4-F45207897902}"/>
          </ac:spMkLst>
        </pc:spChg>
        <pc:spChg chg="del">
          <ac:chgData name="Óscar Escudero Arnanz" userId="2f8d16b2-b840-4038-b6bc-60a5f549ff2d" providerId="ADAL" clId="{91C75E26-C605-4CC9-9B58-900D353BD405}" dt="2024-06-19T13:27:39.605" v="2515" actId="478"/>
          <ac:spMkLst>
            <pc:docMk/>
            <pc:sldMk cId="394963727" sldId="319"/>
            <ac:spMk id="30" creationId="{B5C28276-B579-AB63-D69A-BB6945230FA8}"/>
          </ac:spMkLst>
        </pc:spChg>
        <pc:spChg chg="del">
          <ac:chgData name="Óscar Escudero Arnanz" userId="2f8d16b2-b840-4038-b6bc-60a5f549ff2d" providerId="ADAL" clId="{91C75E26-C605-4CC9-9B58-900D353BD405}" dt="2024-06-19T13:27:39.605" v="2515" actId="478"/>
          <ac:spMkLst>
            <pc:docMk/>
            <pc:sldMk cId="394963727" sldId="319"/>
            <ac:spMk id="31" creationId="{4A89B188-96AC-6701-3CEE-1FB1349D6754}"/>
          </ac:spMkLst>
        </pc:spChg>
        <pc:spChg chg="del">
          <ac:chgData name="Óscar Escudero Arnanz" userId="2f8d16b2-b840-4038-b6bc-60a5f549ff2d" providerId="ADAL" clId="{91C75E26-C605-4CC9-9B58-900D353BD405}" dt="2024-06-19T13:27:39.605" v="2515" actId="478"/>
          <ac:spMkLst>
            <pc:docMk/>
            <pc:sldMk cId="394963727" sldId="319"/>
            <ac:spMk id="34" creationId="{829C39BA-B852-E702-F27A-022A498DBEA3}"/>
          </ac:spMkLst>
        </pc:spChg>
        <pc:spChg chg="add del mod">
          <ac:chgData name="Óscar Escudero Arnanz" userId="2f8d16b2-b840-4038-b6bc-60a5f549ff2d" providerId="ADAL" clId="{91C75E26-C605-4CC9-9B58-900D353BD405}" dt="2024-06-20T12:37:37.832" v="2670" actId="478"/>
          <ac:spMkLst>
            <pc:docMk/>
            <pc:sldMk cId="394963727" sldId="319"/>
            <ac:spMk id="42" creationId="{8D45F394-53CE-CCC2-87ED-589CC7798C67}"/>
          </ac:spMkLst>
        </pc:spChg>
        <pc:spChg chg="add del mod">
          <ac:chgData name="Óscar Escudero Arnanz" userId="2f8d16b2-b840-4038-b6bc-60a5f549ff2d" providerId="ADAL" clId="{91C75E26-C605-4CC9-9B58-900D353BD405}" dt="2024-06-20T12:37:37.832" v="2670" actId="478"/>
          <ac:spMkLst>
            <pc:docMk/>
            <pc:sldMk cId="394963727" sldId="319"/>
            <ac:spMk id="43" creationId="{84DC6CC1-A041-E505-D4AC-96CF415DBA5F}"/>
          </ac:spMkLst>
        </pc:spChg>
        <pc:spChg chg="add del mod">
          <ac:chgData name="Óscar Escudero Arnanz" userId="2f8d16b2-b840-4038-b6bc-60a5f549ff2d" providerId="ADAL" clId="{91C75E26-C605-4CC9-9B58-900D353BD405}" dt="2024-06-20T12:37:37.832" v="2670" actId="478"/>
          <ac:spMkLst>
            <pc:docMk/>
            <pc:sldMk cId="394963727" sldId="319"/>
            <ac:spMk id="44" creationId="{ABDE49EC-24BF-A361-07DF-74DCAFA29E5D}"/>
          </ac:spMkLst>
        </pc:spChg>
        <pc:picChg chg="add del mod modCrop">
          <ac:chgData name="Óscar Escudero Arnanz" userId="2f8d16b2-b840-4038-b6bc-60a5f549ff2d" providerId="ADAL" clId="{91C75E26-C605-4CC9-9B58-900D353BD405}" dt="2024-06-19T13:25:27.510" v="2511" actId="478"/>
          <ac:picMkLst>
            <pc:docMk/>
            <pc:sldMk cId="394963727" sldId="319"/>
            <ac:picMk id="8" creationId="{73125668-68E6-2D62-369F-3938A68CB043}"/>
          </ac:picMkLst>
        </pc:picChg>
        <pc:picChg chg="del">
          <ac:chgData name="Óscar Escudero Arnanz" userId="2f8d16b2-b840-4038-b6bc-60a5f549ff2d" providerId="ADAL" clId="{91C75E26-C605-4CC9-9B58-900D353BD405}" dt="2024-06-19T13:22:54.458" v="2505" actId="478"/>
          <ac:picMkLst>
            <pc:docMk/>
            <pc:sldMk cId="394963727" sldId="319"/>
            <ac:picMk id="13" creationId="{CFFD7A09-D85D-0F97-4974-2892FA02D274}"/>
          </ac:picMkLst>
        </pc:picChg>
        <pc:picChg chg="del">
          <ac:chgData name="Óscar Escudero Arnanz" userId="2f8d16b2-b840-4038-b6bc-60a5f549ff2d" providerId="ADAL" clId="{91C75E26-C605-4CC9-9B58-900D353BD405}" dt="2024-06-19T13:22:54.458" v="2505" actId="478"/>
          <ac:picMkLst>
            <pc:docMk/>
            <pc:sldMk cId="394963727" sldId="319"/>
            <ac:picMk id="14" creationId="{E8A9BDA7-90A4-56AD-1DC8-0C91C35F3191}"/>
          </ac:picMkLst>
        </pc:picChg>
        <pc:picChg chg="add del mod">
          <ac:chgData name="Óscar Escudero Arnanz" userId="2f8d16b2-b840-4038-b6bc-60a5f549ff2d" providerId="ADAL" clId="{91C75E26-C605-4CC9-9B58-900D353BD405}" dt="2024-06-20T12:37:33.554" v="2667" actId="478"/>
          <ac:picMkLst>
            <pc:docMk/>
            <pc:sldMk cId="394963727" sldId="319"/>
            <ac:picMk id="18" creationId="{367F4192-A08E-DAAF-E0A0-0E813FD06C58}"/>
          </ac:picMkLst>
        </pc:picChg>
        <pc:picChg chg="del">
          <ac:chgData name="Óscar Escudero Arnanz" userId="2f8d16b2-b840-4038-b6bc-60a5f549ff2d" providerId="ADAL" clId="{91C75E26-C605-4CC9-9B58-900D353BD405}" dt="2024-06-19T13:22:54.458" v="2505" actId="478"/>
          <ac:picMkLst>
            <pc:docMk/>
            <pc:sldMk cId="394963727" sldId="319"/>
            <ac:picMk id="36" creationId="{777E2325-D94E-D8D9-5F67-12615E48E91B}"/>
          </ac:picMkLst>
        </pc:picChg>
        <pc:picChg chg="add del mod">
          <ac:chgData name="Óscar Escudero Arnanz" userId="2f8d16b2-b840-4038-b6bc-60a5f549ff2d" providerId="ADAL" clId="{91C75E26-C605-4CC9-9B58-900D353BD405}" dt="2024-06-20T12:37:34.625" v="2668" actId="478"/>
          <ac:picMkLst>
            <pc:docMk/>
            <pc:sldMk cId="394963727" sldId="319"/>
            <ac:picMk id="37" creationId="{69C1947A-A46D-432F-3827-859ED52AE3E2}"/>
          </ac:picMkLst>
        </pc:picChg>
        <pc:picChg chg="add del mod">
          <ac:chgData name="Óscar Escudero Arnanz" userId="2f8d16b2-b840-4038-b6bc-60a5f549ff2d" providerId="ADAL" clId="{91C75E26-C605-4CC9-9B58-900D353BD405}" dt="2024-06-20T12:37:35.567" v="2669" actId="478"/>
          <ac:picMkLst>
            <pc:docMk/>
            <pc:sldMk cId="394963727" sldId="319"/>
            <ac:picMk id="41" creationId="{17A4381A-8D9C-B5E3-B32B-03BED0D3A361}"/>
          </ac:picMkLst>
        </pc:picChg>
        <pc:picChg chg="add del mod">
          <ac:chgData name="Óscar Escudero Arnanz" userId="2f8d16b2-b840-4038-b6bc-60a5f549ff2d" providerId="ADAL" clId="{91C75E26-C605-4CC9-9B58-900D353BD405}" dt="2024-06-20T12:38:59.329" v="2677" actId="478"/>
          <ac:picMkLst>
            <pc:docMk/>
            <pc:sldMk cId="394963727" sldId="319"/>
            <ac:picMk id="46" creationId="{700A332A-D362-EE04-E98F-5D94B527180B}"/>
          </ac:picMkLst>
        </pc:picChg>
        <pc:picChg chg="add del mod">
          <ac:chgData name="Óscar Escudero Arnanz" userId="2f8d16b2-b840-4038-b6bc-60a5f549ff2d" providerId="ADAL" clId="{91C75E26-C605-4CC9-9B58-900D353BD405}" dt="2024-06-20T12:38:58.385" v="2676" actId="478"/>
          <ac:picMkLst>
            <pc:docMk/>
            <pc:sldMk cId="394963727" sldId="319"/>
            <ac:picMk id="48" creationId="{F04DED1E-6D08-0D47-802F-6D667D84D0AB}"/>
          </ac:picMkLst>
        </pc:picChg>
        <pc:picChg chg="add mod">
          <ac:chgData name="Óscar Escudero Arnanz" userId="2f8d16b2-b840-4038-b6bc-60a5f549ff2d" providerId="ADAL" clId="{91C75E26-C605-4CC9-9B58-900D353BD405}" dt="2024-06-20T13:20:53.554" v="2705" actId="14100"/>
          <ac:picMkLst>
            <pc:docMk/>
            <pc:sldMk cId="394963727" sldId="319"/>
            <ac:picMk id="50" creationId="{87748C97-3D10-C2A3-7794-E7533DD085B3}"/>
          </ac:picMkLst>
        </pc:picChg>
        <pc:picChg chg="add mod">
          <ac:chgData name="Óscar Escudero Arnanz" userId="2f8d16b2-b840-4038-b6bc-60a5f549ff2d" providerId="ADAL" clId="{91C75E26-C605-4CC9-9B58-900D353BD405}" dt="2024-06-20T13:20:56.546" v="2706" actId="14100"/>
          <ac:picMkLst>
            <pc:docMk/>
            <pc:sldMk cId="394963727" sldId="319"/>
            <ac:picMk id="52" creationId="{C5F6FAA2-33B6-9DC7-479C-F383360E48DC}"/>
          </ac:picMkLst>
        </pc:picChg>
        <pc:picChg chg="add mod">
          <ac:chgData name="Óscar Escudero Arnanz" userId="2f8d16b2-b840-4038-b6bc-60a5f549ff2d" providerId="ADAL" clId="{91C75E26-C605-4CC9-9B58-900D353BD405}" dt="2024-06-20T13:21:08.379" v="2738" actId="1036"/>
          <ac:picMkLst>
            <pc:docMk/>
            <pc:sldMk cId="394963727" sldId="319"/>
            <ac:picMk id="54" creationId="{32BB3F9B-368B-CD70-73C3-DAE51F5A2F08}"/>
          </ac:picMkLst>
        </pc:picChg>
        <pc:picChg chg="del">
          <ac:chgData name="Óscar Escudero Arnanz" userId="2f8d16b2-b840-4038-b6bc-60a5f549ff2d" providerId="ADAL" clId="{91C75E26-C605-4CC9-9B58-900D353BD405}" dt="2024-06-19T13:22:50.895" v="2504" actId="478"/>
          <ac:picMkLst>
            <pc:docMk/>
            <pc:sldMk cId="394963727" sldId="319"/>
            <ac:picMk id="5122" creationId="{D4BBD0EF-9D5D-3AF7-67BA-B6AA4D5FEC3B}"/>
          </ac:picMkLst>
        </pc:picChg>
        <pc:cxnChg chg="del">
          <ac:chgData name="Óscar Escudero Arnanz" userId="2f8d16b2-b840-4038-b6bc-60a5f549ff2d" providerId="ADAL" clId="{91C75E26-C605-4CC9-9B58-900D353BD405}" dt="2024-06-19T13:27:39.605" v="2515" actId="478"/>
          <ac:cxnSpMkLst>
            <pc:docMk/>
            <pc:sldMk cId="394963727" sldId="319"/>
            <ac:cxnSpMk id="20" creationId="{A29A2BA1-0EF3-4B01-3A58-0996CB08E9C0}"/>
          </ac:cxnSpMkLst>
        </pc:cxnChg>
        <pc:cxnChg chg="del mod">
          <ac:chgData name="Óscar Escudero Arnanz" userId="2f8d16b2-b840-4038-b6bc-60a5f549ff2d" providerId="ADAL" clId="{91C75E26-C605-4CC9-9B58-900D353BD405}" dt="2024-06-19T13:27:39.605" v="2515" actId="478"/>
          <ac:cxnSpMkLst>
            <pc:docMk/>
            <pc:sldMk cId="394963727" sldId="319"/>
            <ac:cxnSpMk id="21" creationId="{8ABF8293-B6C8-844C-5778-B295D1440C2B}"/>
          </ac:cxnSpMkLst>
        </pc:cxnChg>
        <pc:cxnChg chg="del">
          <ac:chgData name="Óscar Escudero Arnanz" userId="2f8d16b2-b840-4038-b6bc-60a5f549ff2d" providerId="ADAL" clId="{91C75E26-C605-4CC9-9B58-900D353BD405}" dt="2024-06-19T13:27:39.605" v="2515" actId="478"/>
          <ac:cxnSpMkLst>
            <pc:docMk/>
            <pc:sldMk cId="394963727" sldId="319"/>
            <ac:cxnSpMk id="26" creationId="{5B90AB15-EC2F-5FD1-8DD8-EEC846675A2D}"/>
          </ac:cxnSpMkLst>
        </pc:cxnChg>
        <pc:cxnChg chg="del mod">
          <ac:chgData name="Óscar Escudero Arnanz" userId="2f8d16b2-b840-4038-b6bc-60a5f549ff2d" providerId="ADAL" clId="{91C75E26-C605-4CC9-9B58-900D353BD405}" dt="2024-06-19T13:27:39.605" v="2515" actId="478"/>
          <ac:cxnSpMkLst>
            <pc:docMk/>
            <pc:sldMk cId="394963727" sldId="319"/>
            <ac:cxnSpMk id="27" creationId="{49B39A9E-8899-58D2-BC4D-6042AB9023E8}"/>
          </ac:cxnSpMkLst>
        </pc:cxnChg>
        <pc:cxnChg chg="del">
          <ac:chgData name="Óscar Escudero Arnanz" userId="2f8d16b2-b840-4038-b6bc-60a5f549ff2d" providerId="ADAL" clId="{91C75E26-C605-4CC9-9B58-900D353BD405}" dt="2024-06-19T13:27:39.605" v="2515" actId="478"/>
          <ac:cxnSpMkLst>
            <pc:docMk/>
            <pc:sldMk cId="394963727" sldId="319"/>
            <ac:cxnSpMk id="32" creationId="{B5351D22-BB58-2D04-C2F1-702E838B09A1}"/>
          </ac:cxnSpMkLst>
        </pc:cxnChg>
        <pc:cxnChg chg="del mod">
          <ac:chgData name="Óscar Escudero Arnanz" userId="2f8d16b2-b840-4038-b6bc-60a5f549ff2d" providerId="ADAL" clId="{91C75E26-C605-4CC9-9B58-900D353BD405}" dt="2024-06-19T13:27:39.605" v="2515" actId="478"/>
          <ac:cxnSpMkLst>
            <pc:docMk/>
            <pc:sldMk cId="394963727" sldId="319"/>
            <ac:cxnSpMk id="33" creationId="{41506668-9AB7-C383-D144-FCA71FE01CF0}"/>
          </ac:cxnSpMkLst>
        </pc:cxnChg>
        <pc:cxnChg chg="del">
          <ac:chgData name="Óscar Escudero Arnanz" userId="2f8d16b2-b840-4038-b6bc-60a5f549ff2d" providerId="ADAL" clId="{91C75E26-C605-4CC9-9B58-900D353BD405}" dt="2024-06-19T13:22:54.458" v="2505" actId="478"/>
          <ac:cxnSpMkLst>
            <pc:docMk/>
            <pc:sldMk cId="394963727" sldId="319"/>
            <ac:cxnSpMk id="38" creationId="{551BDF93-ACCE-B516-2CFD-5025E0D95555}"/>
          </ac:cxnSpMkLst>
        </pc:cxnChg>
        <pc:cxnChg chg="del">
          <ac:chgData name="Óscar Escudero Arnanz" userId="2f8d16b2-b840-4038-b6bc-60a5f549ff2d" providerId="ADAL" clId="{91C75E26-C605-4CC9-9B58-900D353BD405}" dt="2024-06-19T13:22:54.458" v="2505" actId="478"/>
          <ac:cxnSpMkLst>
            <pc:docMk/>
            <pc:sldMk cId="394963727" sldId="319"/>
            <ac:cxnSpMk id="39" creationId="{C62D3FA0-D3B8-B461-BE79-DA8A9C7299C3}"/>
          </ac:cxnSpMkLst>
        </pc:cxnChg>
      </pc:sldChg>
      <pc:sldChg chg="delSp modSp add del mod">
        <pc:chgData name="Óscar Escudero Arnanz" userId="2f8d16b2-b840-4038-b6bc-60a5f549ff2d" providerId="ADAL" clId="{91C75E26-C605-4CC9-9B58-900D353BD405}" dt="2024-06-19T13:07:00.102" v="2089" actId="47"/>
        <pc:sldMkLst>
          <pc:docMk/>
          <pc:sldMk cId="1029092900" sldId="319"/>
        </pc:sldMkLst>
        <pc:spChg chg="del">
          <ac:chgData name="Óscar Escudero Arnanz" userId="2f8d16b2-b840-4038-b6bc-60a5f549ff2d" providerId="ADAL" clId="{91C75E26-C605-4CC9-9B58-900D353BD405}" dt="2024-06-19T13:06:20.901" v="2054" actId="478"/>
          <ac:spMkLst>
            <pc:docMk/>
            <pc:sldMk cId="1029092900" sldId="319"/>
            <ac:spMk id="8" creationId="{D258DE84-FCD3-1B42-A863-2EDCB7D0B211}"/>
          </ac:spMkLst>
        </pc:spChg>
        <pc:spChg chg="del">
          <ac:chgData name="Óscar Escudero Arnanz" userId="2f8d16b2-b840-4038-b6bc-60a5f549ff2d" providerId="ADAL" clId="{91C75E26-C605-4CC9-9B58-900D353BD405}" dt="2024-06-19T13:06:20.901" v="2054" actId="478"/>
          <ac:spMkLst>
            <pc:docMk/>
            <pc:sldMk cId="1029092900" sldId="319"/>
            <ac:spMk id="10" creationId="{B772EE63-2E18-2D4E-2930-9F68F85AE9C0}"/>
          </ac:spMkLst>
        </pc:spChg>
        <pc:spChg chg="del">
          <ac:chgData name="Óscar Escudero Arnanz" userId="2f8d16b2-b840-4038-b6bc-60a5f549ff2d" providerId="ADAL" clId="{91C75E26-C605-4CC9-9B58-900D353BD405}" dt="2024-06-19T13:06:20.901" v="2054" actId="478"/>
          <ac:spMkLst>
            <pc:docMk/>
            <pc:sldMk cId="1029092900" sldId="319"/>
            <ac:spMk id="11" creationId="{6BF856F9-5E3D-13B4-7895-DBBD4E2F08F5}"/>
          </ac:spMkLst>
        </pc:spChg>
        <pc:spChg chg="del">
          <ac:chgData name="Óscar Escudero Arnanz" userId="2f8d16b2-b840-4038-b6bc-60a5f549ff2d" providerId="ADAL" clId="{91C75E26-C605-4CC9-9B58-900D353BD405}" dt="2024-06-19T13:06:20.901" v="2054" actId="478"/>
          <ac:spMkLst>
            <pc:docMk/>
            <pc:sldMk cId="1029092900" sldId="319"/>
            <ac:spMk id="12" creationId="{663201D9-A3E9-7F99-3C1C-09DC10687215}"/>
          </ac:spMkLst>
        </pc:spChg>
        <pc:spChg chg="del">
          <ac:chgData name="Óscar Escudero Arnanz" userId="2f8d16b2-b840-4038-b6bc-60a5f549ff2d" providerId="ADAL" clId="{91C75E26-C605-4CC9-9B58-900D353BD405}" dt="2024-06-19T13:06:20.901" v="2054" actId="478"/>
          <ac:spMkLst>
            <pc:docMk/>
            <pc:sldMk cId="1029092900" sldId="319"/>
            <ac:spMk id="13" creationId="{4DC1D9F2-5DF3-CCFB-252C-43A44EDF9215}"/>
          </ac:spMkLst>
        </pc:spChg>
        <pc:spChg chg="del">
          <ac:chgData name="Óscar Escudero Arnanz" userId="2f8d16b2-b840-4038-b6bc-60a5f549ff2d" providerId="ADAL" clId="{91C75E26-C605-4CC9-9B58-900D353BD405}" dt="2024-06-19T13:06:20.901" v="2054" actId="478"/>
          <ac:spMkLst>
            <pc:docMk/>
            <pc:sldMk cId="1029092900" sldId="319"/>
            <ac:spMk id="14" creationId="{53875901-4C41-F0D2-00D3-2DCC67D26CF9}"/>
          </ac:spMkLst>
        </pc:spChg>
        <pc:spChg chg="del">
          <ac:chgData name="Óscar Escudero Arnanz" userId="2f8d16b2-b840-4038-b6bc-60a5f549ff2d" providerId="ADAL" clId="{91C75E26-C605-4CC9-9B58-900D353BD405}" dt="2024-06-19T13:06:20.901" v="2054" actId="478"/>
          <ac:spMkLst>
            <pc:docMk/>
            <pc:sldMk cId="1029092900" sldId="319"/>
            <ac:spMk id="15" creationId="{0D9D1489-FCAD-E9A5-E97F-C516600DE0E4}"/>
          </ac:spMkLst>
        </pc:spChg>
        <pc:spChg chg="del">
          <ac:chgData name="Óscar Escudero Arnanz" userId="2f8d16b2-b840-4038-b6bc-60a5f549ff2d" providerId="ADAL" clId="{91C75E26-C605-4CC9-9B58-900D353BD405}" dt="2024-06-19T13:06:20.901" v="2054" actId="478"/>
          <ac:spMkLst>
            <pc:docMk/>
            <pc:sldMk cId="1029092900" sldId="319"/>
            <ac:spMk id="16" creationId="{16A71E9A-65E7-2747-7EC6-217B914AFB4F}"/>
          </ac:spMkLst>
        </pc:spChg>
        <pc:spChg chg="mod">
          <ac:chgData name="Óscar Escudero Arnanz" userId="2f8d16b2-b840-4038-b6bc-60a5f549ff2d" providerId="ADAL" clId="{91C75E26-C605-4CC9-9B58-900D353BD405}" dt="2024-06-19T13:06:30.540" v="2088" actId="1035"/>
          <ac:spMkLst>
            <pc:docMk/>
            <pc:sldMk cId="1029092900" sldId="319"/>
            <ac:spMk id="21" creationId="{45701082-ACB0-9683-C720-9208533A5B86}"/>
          </ac:spMkLst>
        </pc:spChg>
        <pc:spChg chg="mod">
          <ac:chgData name="Óscar Escudero Arnanz" userId="2f8d16b2-b840-4038-b6bc-60a5f549ff2d" providerId="ADAL" clId="{91C75E26-C605-4CC9-9B58-900D353BD405}" dt="2024-06-19T13:06:30.540" v="2088" actId="1035"/>
          <ac:spMkLst>
            <pc:docMk/>
            <pc:sldMk cId="1029092900" sldId="319"/>
            <ac:spMk id="22" creationId="{41C6A714-E1E2-28E8-E6C3-8AC2752089AF}"/>
          </ac:spMkLst>
        </pc:spChg>
        <pc:spChg chg="mod">
          <ac:chgData name="Óscar Escudero Arnanz" userId="2f8d16b2-b840-4038-b6bc-60a5f549ff2d" providerId="ADAL" clId="{91C75E26-C605-4CC9-9B58-900D353BD405}" dt="2024-06-19T13:06:30.540" v="2088" actId="1035"/>
          <ac:spMkLst>
            <pc:docMk/>
            <pc:sldMk cId="1029092900" sldId="319"/>
            <ac:spMk id="23" creationId="{78099DAC-E1E8-889F-23CC-B0B489CDFEFD}"/>
          </ac:spMkLst>
        </pc:spChg>
        <pc:spChg chg="mod">
          <ac:chgData name="Óscar Escudero Arnanz" userId="2f8d16b2-b840-4038-b6bc-60a5f549ff2d" providerId="ADAL" clId="{91C75E26-C605-4CC9-9B58-900D353BD405}" dt="2024-06-19T13:06:30.540" v="2088" actId="1035"/>
          <ac:spMkLst>
            <pc:docMk/>
            <pc:sldMk cId="1029092900" sldId="319"/>
            <ac:spMk id="24" creationId="{21E374D5-F5E8-83C4-468C-4A1249D00E0A}"/>
          </ac:spMkLst>
        </pc:spChg>
        <pc:spChg chg="mod">
          <ac:chgData name="Óscar Escudero Arnanz" userId="2f8d16b2-b840-4038-b6bc-60a5f549ff2d" providerId="ADAL" clId="{91C75E26-C605-4CC9-9B58-900D353BD405}" dt="2024-06-19T13:06:30.540" v="2088" actId="1035"/>
          <ac:spMkLst>
            <pc:docMk/>
            <pc:sldMk cId="1029092900" sldId="319"/>
            <ac:spMk id="25" creationId="{495E31DA-9AF8-D2CB-2C2D-95EA40B52A76}"/>
          </ac:spMkLst>
        </pc:spChg>
        <pc:spChg chg="mod">
          <ac:chgData name="Óscar Escudero Arnanz" userId="2f8d16b2-b840-4038-b6bc-60a5f549ff2d" providerId="ADAL" clId="{91C75E26-C605-4CC9-9B58-900D353BD405}" dt="2024-06-19T13:06:30.540" v="2088" actId="1035"/>
          <ac:spMkLst>
            <pc:docMk/>
            <pc:sldMk cId="1029092900" sldId="319"/>
            <ac:spMk id="26" creationId="{B4847695-18CB-9C14-7628-44C0B38CCF7C}"/>
          </ac:spMkLst>
        </pc:spChg>
        <pc:spChg chg="mod">
          <ac:chgData name="Óscar Escudero Arnanz" userId="2f8d16b2-b840-4038-b6bc-60a5f549ff2d" providerId="ADAL" clId="{91C75E26-C605-4CC9-9B58-900D353BD405}" dt="2024-06-19T13:06:30.540" v="2088" actId="1035"/>
          <ac:spMkLst>
            <pc:docMk/>
            <pc:sldMk cId="1029092900" sldId="319"/>
            <ac:spMk id="27" creationId="{802DB7FC-FC57-FA34-ED44-B9CE5E7CB214}"/>
          </ac:spMkLst>
        </pc:spChg>
        <pc:spChg chg="mod">
          <ac:chgData name="Óscar Escudero Arnanz" userId="2f8d16b2-b840-4038-b6bc-60a5f549ff2d" providerId="ADAL" clId="{91C75E26-C605-4CC9-9B58-900D353BD405}" dt="2024-06-19T13:06:30.540" v="2088" actId="1035"/>
          <ac:spMkLst>
            <pc:docMk/>
            <pc:sldMk cId="1029092900" sldId="319"/>
            <ac:spMk id="28" creationId="{19EB61EE-F7CC-4A5B-37FC-8CD3CF9FAAAE}"/>
          </ac:spMkLst>
        </pc:spChg>
        <pc:graphicFrameChg chg="mod">
          <ac:chgData name="Óscar Escudero Arnanz" userId="2f8d16b2-b840-4038-b6bc-60a5f549ff2d" providerId="ADAL" clId="{91C75E26-C605-4CC9-9B58-900D353BD405}" dt="2024-06-19T13:06:30.540" v="2088" actId="1035"/>
          <ac:graphicFrameMkLst>
            <pc:docMk/>
            <pc:sldMk cId="1029092900" sldId="319"/>
            <ac:graphicFrameMk id="17" creationId="{546E59F8-DAD8-0D9F-6680-B39247B28852}"/>
          </ac:graphicFrameMkLst>
        </pc:graphicFrameChg>
        <pc:graphicFrameChg chg="del">
          <ac:chgData name="Óscar Escudero Arnanz" userId="2f8d16b2-b840-4038-b6bc-60a5f549ff2d" providerId="ADAL" clId="{91C75E26-C605-4CC9-9B58-900D353BD405}" dt="2024-06-19T13:06:20.901" v="2054" actId="478"/>
          <ac:graphicFrameMkLst>
            <pc:docMk/>
            <pc:sldMk cId="1029092900" sldId="319"/>
            <ac:graphicFrameMk id="51" creationId="{6D7AD889-E046-93F0-B819-B292D5C39EFF}"/>
          </ac:graphicFrameMkLst>
        </pc:graphicFrameChg>
        <pc:cxnChg chg="mod">
          <ac:chgData name="Óscar Escudero Arnanz" userId="2f8d16b2-b840-4038-b6bc-60a5f549ff2d" providerId="ADAL" clId="{91C75E26-C605-4CC9-9B58-900D353BD405}" dt="2024-06-19T13:06:30.540" v="2088" actId="1035"/>
          <ac:cxnSpMkLst>
            <pc:docMk/>
            <pc:sldMk cId="1029092900" sldId="319"/>
            <ac:cxnSpMk id="18" creationId="{7D12E982-18D5-EEC5-5AF9-6E8FD8A41B6B}"/>
          </ac:cxnSpMkLst>
        </pc:cxnChg>
        <pc:cxnChg chg="mod">
          <ac:chgData name="Óscar Escudero Arnanz" userId="2f8d16b2-b840-4038-b6bc-60a5f549ff2d" providerId="ADAL" clId="{91C75E26-C605-4CC9-9B58-900D353BD405}" dt="2024-06-19T13:06:30.540" v="2088" actId="1035"/>
          <ac:cxnSpMkLst>
            <pc:docMk/>
            <pc:sldMk cId="1029092900" sldId="319"/>
            <ac:cxnSpMk id="19" creationId="{CCCE8FA6-BE06-0D63-05C6-51DA1E26A846}"/>
          </ac:cxnSpMkLst>
        </pc:cxnChg>
        <pc:cxnChg chg="mod">
          <ac:chgData name="Óscar Escudero Arnanz" userId="2f8d16b2-b840-4038-b6bc-60a5f549ff2d" providerId="ADAL" clId="{91C75E26-C605-4CC9-9B58-900D353BD405}" dt="2024-06-19T13:06:30.540" v="2088" actId="1035"/>
          <ac:cxnSpMkLst>
            <pc:docMk/>
            <pc:sldMk cId="1029092900" sldId="319"/>
            <ac:cxnSpMk id="20" creationId="{F994EC69-AEDB-4CFD-EDF2-6741F1DC8BB4}"/>
          </ac:cxnSpMkLst>
        </pc:cxnChg>
        <pc:cxnChg chg="del">
          <ac:chgData name="Óscar Escudero Arnanz" userId="2f8d16b2-b840-4038-b6bc-60a5f549ff2d" providerId="ADAL" clId="{91C75E26-C605-4CC9-9B58-900D353BD405}" dt="2024-06-19T13:06:20.901" v="2054" actId="478"/>
          <ac:cxnSpMkLst>
            <pc:docMk/>
            <pc:sldMk cId="1029092900" sldId="319"/>
            <ac:cxnSpMk id="53" creationId="{90BD3112-F38F-D07D-0B71-9D95D6BE3B89}"/>
          </ac:cxnSpMkLst>
        </pc:cxnChg>
        <pc:cxnChg chg="del">
          <ac:chgData name="Óscar Escudero Arnanz" userId="2f8d16b2-b840-4038-b6bc-60a5f549ff2d" providerId="ADAL" clId="{91C75E26-C605-4CC9-9B58-900D353BD405}" dt="2024-06-19T13:06:20.901" v="2054" actId="478"/>
          <ac:cxnSpMkLst>
            <pc:docMk/>
            <pc:sldMk cId="1029092900" sldId="319"/>
            <ac:cxnSpMk id="55" creationId="{91646CAB-9C0C-2942-3843-6B1B08153FFE}"/>
          </ac:cxnSpMkLst>
        </pc:cxnChg>
        <pc:cxnChg chg="del">
          <ac:chgData name="Óscar Escudero Arnanz" userId="2f8d16b2-b840-4038-b6bc-60a5f549ff2d" providerId="ADAL" clId="{91C75E26-C605-4CC9-9B58-900D353BD405}" dt="2024-06-19T13:06:20.901" v="2054" actId="478"/>
          <ac:cxnSpMkLst>
            <pc:docMk/>
            <pc:sldMk cId="1029092900" sldId="319"/>
            <ac:cxnSpMk id="57" creationId="{5915A602-FCAC-8B6F-A00E-34F0CF9DBE46}"/>
          </ac:cxnSpMkLst>
        </pc:cxnChg>
      </pc:sldChg>
      <pc:sldChg chg="add del">
        <pc:chgData name="Óscar Escudero Arnanz" userId="2f8d16b2-b840-4038-b6bc-60a5f549ff2d" providerId="ADAL" clId="{91C75E26-C605-4CC9-9B58-900D353BD405}" dt="2024-06-19T13:20:01.985" v="2502" actId="47"/>
        <pc:sldMkLst>
          <pc:docMk/>
          <pc:sldMk cId="3579572029" sldId="319"/>
        </pc:sldMkLst>
      </pc:sldChg>
      <pc:sldChg chg="add del">
        <pc:chgData name="Óscar Escudero Arnanz" userId="2f8d16b2-b840-4038-b6bc-60a5f549ff2d" providerId="ADAL" clId="{91C75E26-C605-4CC9-9B58-900D353BD405}" dt="2024-06-19T13:09:45.364" v="2124" actId="47"/>
        <pc:sldMkLst>
          <pc:docMk/>
          <pc:sldMk cId="3863963404" sldId="319"/>
        </pc:sldMkLst>
      </pc:sldChg>
      <pc:sldChg chg="addSp delSp modSp add mod modNotesTx">
        <pc:chgData name="Óscar Escudero Arnanz" userId="2f8d16b2-b840-4038-b6bc-60a5f549ff2d" providerId="ADAL" clId="{91C75E26-C605-4CC9-9B58-900D353BD405}" dt="2024-06-20T21:50:58.002" v="3584" actId="20577"/>
        <pc:sldMkLst>
          <pc:docMk/>
          <pc:sldMk cId="2885924431" sldId="320"/>
        </pc:sldMkLst>
        <pc:spChg chg="add mod">
          <ac:chgData name="Óscar Escudero Arnanz" userId="2f8d16b2-b840-4038-b6bc-60a5f549ff2d" providerId="ADAL" clId="{91C75E26-C605-4CC9-9B58-900D353BD405}" dt="2024-06-20T21:23:04.288" v="3160" actId="1076"/>
          <ac:spMkLst>
            <pc:docMk/>
            <pc:sldMk cId="2885924431" sldId="320"/>
            <ac:spMk id="4" creationId="{3E130FA7-73F2-E7F5-474D-68653E5FF73F}"/>
          </ac:spMkLst>
        </pc:spChg>
        <pc:spChg chg="add mod">
          <ac:chgData name="Óscar Escudero Arnanz" userId="2f8d16b2-b840-4038-b6bc-60a5f549ff2d" providerId="ADAL" clId="{91C75E26-C605-4CC9-9B58-900D353BD405}" dt="2024-06-20T21:23:06.625" v="3161" actId="1076"/>
          <ac:spMkLst>
            <pc:docMk/>
            <pc:sldMk cId="2885924431" sldId="320"/>
            <ac:spMk id="5" creationId="{2E05D18D-EBBF-9226-0500-80CCFFF29613}"/>
          </ac:spMkLst>
        </pc:spChg>
        <pc:spChg chg="mod">
          <ac:chgData name="Óscar Escudero Arnanz" userId="2f8d16b2-b840-4038-b6bc-60a5f549ff2d" providerId="ADAL" clId="{91C75E26-C605-4CC9-9B58-900D353BD405}" dt="2024-06-20T21:36:25.741" v="3285" actId="14100"/>
          <ac:spMkLst>
            <pc:docMk/>
            <pc:sldMk cId="2885924431" sldId="320"/>
            <ac:spMk id="7" creationId="{4383B070-E935-DC68-2B51-A5F00666EA3D}"/>
          </ac:spMkLst>
        </pc:spChg>
        <pc:picChg chg="del">
          <ac:chgData name="Óscar Escudero Arnanz" userId="2f8d16b2-b840-4038-b6bc-60a5f549ff2d" providerId="ADAL" clId="{91C75E26-C605-4CC9-9B58-900D353BD405}" dt="2024-06-20T21:15:32.265" v="2762" actId="478"/>
          <ac:picMkLst>
            <pc:docMk/>
            <pc:sldMk cId="2885924431" sldId="320"/>
            <ac:picMk id="11" creationId="{D2BDE868-D7D0-9C63-BDF8-CE87CE23CAAC}"/>
          </ac:picMkLst>
        </pc:picChg>
        <pc:picChg chg="del">
          <ac:chgData name="Óscar Escudero Arnanz" userId="2f8d16b2-b840-4038-b6bc-60a5f549ff2d" providerId="ADAL" clId="{91C75E26-C605-4CC9-9B58-900D353BD405}" dt="2024-06-20T21:15:33.999" v="2763" actId="478"/>
          <ac:picMkLst>
            <pc:docMk/>
            <pc:sldMk cId="2885924431" sldId="320"/>
            <ac:picMk id="14" creationId="{553C7672-71B4-BE7D-87A9-9C41109F7E72}"/>
          </ac:picMkLst>
        </pc:picChg>
        <pc:picChg chg="del">
          <ac:chgData name="Óscar Escudero Arnanz" userId="2f8d16b2-b840-4038-b6bc-60a5f549ff2d" providerId="ADAL" clId="{91C75E26-C605-4CC9-9B58-900D353BD405}" dt="2024-06-20T21:15:33.999" v="2763" actId="478"/>
          <ac:picMkLst>
            <pc:docMk/>
            <pc:sldMk cId="2885924431" sldId="320"/>
            <ac:picMk id="15" creationId="{ECE3B8C4-E3C8-22C2-BCFD-FD09ABBB7A12}"/>
          </ac:picMkLst>
        </pc:picChg>
        <pc:picChg chg="del">
          <ac:chgData name="Óscar Escudero Arnanz" userId="2f8d16b2-b840-4038-b6bc-60a5f549ff2d" providerId="ADAL" clId="{91C75E26-C605-4CC9-9B58-900D353BD405}" dt="2024-06-20T21:15:33.999" v="2763" actId="478"/>
          <ac:picMkLst>
            <pc:docMk/>
            <pc:sldMk cId="2885924431" sldId="320"/>
            <ac:picMk id="16" creationId="{40580709-5A4D-FCA4-64F8-7C087CAD04A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033F5-3837-474C-919B-FFD5CBD38287}" type="doc">
      <dgm:prSet loTypeId="urn:microsoft.com/office/officeart/2009/3/layout/IncreasingArrowsProcess" loCatId="process" qsTypeId="urn:microsoft.com/office/officeart/2005/8/quickstyle/3d1" qsCatId="3D" csTypeId="urn:microsoft.com/office/officeart/2005/8/colors/accent1_2" csCatId="accent1" phldr="1"/>
      <dgm:spPr/>
      <dgm:t>
        <a:bodyPr/>
        <a:lstStyle/>
        <a:p>
          <a:endParaRPr lang="en-US"/>
        </a:p>
      </dgm:t>
    </dgm:pt>
    <dgm:pt modelId="{AF5D5593-1230-4A22-9BEB-10F34A3CAC5D}">
      <dgm:prSet phldrT="[Text]" custT="1"/>
      <dgm:spPr>
        <a:solidFill>
          <a:schemeClr val="bg2"/>
        </a:solidFill>
      </dgm:spPr>
      <dgm:t>
        <a:bodyPr/>
        <a:lstStyle/>
        <a:p>
          <a:r>
            <a:rPr lang="en-US" sz="2400" b="1" dirty="0">
              <a:solidFill>
                <a:schemeClr val="tx1"/>
              </a:solidFill>
            </a:rPr>
            <a:t>Bacteremia</a:t>
          </a:r>
          <a:endParaRPr lang="en-US" sz="2400" dirty="0">
            <a:solidFill>
              <a:schemeClr val="tx1"/>
            </a:solidFill>
          </a:endParaRPr>
        </a:p>
      </dgm:t>
    </dgm:pt>
    <dgm:pt modelId="{88096258-C540-40D5-A2E1-52C08869A7E1}" type="parTrans" cxnId="{86FDCE43-6D0E-431F-9826-F7B287641151}">
      <dgm:prSet/>
      <dgm:spPr/>
      <dgm:t>
        <a:bodyPr/>
        <a:lstStyle/>
        <a:p>
          <a:endParaRPr lang="en-US"/>
        </a:p>
      </dgm:t>
    </dgm:pt>
    <dgm:pt modelId="{966AF947-52A0-46DE-94E2-2433F868C949}" type="sibTrans" cxnId="{86FDCE43-6D0E-431F-9826-F7B287641151}">
      <dgm:prSet/>
      <dgm:spPr/>
      <dgm:t>
        <a:bodyPr/>
        <a:lstStyle/>
        <a:p>
          <a:endParaRPr lang="en-US"/>
        </a:p>
      </dgm:t>
    </dgm:pt>
    <dgm:pt modelId="{A14B4953-B721-48CA-806E-0F6ECE6F6D07}">
      <dgm:prSet phldrT="[Text]" custT="1"/>
      <dgm:spPr>
        <a:ln>
          <a:solidFill>
            <a:schemeClr val="tx1"/>
          </a:solidFill>
        </a:ln>
      </dgm:spPr>
      <dgm:t>
        <a:bodyPr/>
        <a:lstStyle/>
        <a:p>
          <a:pPr algn="just"/>
          <a:endParaRPr lang="en-US" sz="1800" dirty="0"/>
        </a:p>
      </dgm:t>
    </dgm:pt>
    <dgm:pt modelId="{6E989302-FD0A-498B-9A30-63DE50AD6A9A}" type="parTrans" cxnId="{3D0BBF96-5231-4EBA-B0FF-5FE5C80A847C}">
      <dgm:prSet/>
      <dgm:spPr/>
      <dgm:t>
        <a:bodyPr/>
        <a:lstStyle/>
        <a:p>
          <a:endParaRPr lang="en-US"/>
        </a:p>
      </dgm:t>
    </dgm:pt>
    <dgm:pt modelId="{D314C55D-30AC-4D33-804D-0A25FA9AA4B9}" type="sibTrans" cxnId="{3D0BBF96-5231-4EBA-B0FF-5FE5C80A847C}">
      <dgm:prSet/>
      <dgm:spPr/>
      <dgm:t>
        <a:bodyPr/>
        <a:lstStyle/>
        <a:p>
          <a:endParaRPr lang="en-US"/>
        </a:p>
      </dgm:t>
    </dgm:pt>
    <dgm:pt modelId="{7DE9E996-2221-45DC-995F-9F0D604020AB}">
      <dgm:prSet phldrT="[Text]" custT="1"/>
      <dgm:spPr>
        <a:solidFill>
          <a:schemeClr val="bg2"/>
        </a:solidFill>
      </dgm:spPr>
      <dgm:t>
        <a:bodyPr/>
        <a:lstStyle/>
        <a:p>
          <a:r>
            <a:rPr lang="en-US" sz="2400" b="1" dirty="0">
              <a:solidFill>
                <a:schemeClr val="tx1"/>
              </a:solidFill>
            </a:rPr>
            <a:t>Bloodstream Infection (BSI)</a:t>
          </a:r>
          <a:endParaRPr lang="en-US" sz="2400" dirty="0">
            <a:solidFill>
              <a:schemeClr val="tx1"/>
            </a:solidFill>
          </a:endParaRPr>
        </a:p>
      </dgm:t>
    </dgm:pt>
    <dgm:pt modelId="{4F17A361-C5AB-412D-9AB3-34CD073C2291}" type="parTrans" cxnId="{37719251-DE40-4998-B05E-E238278E7ED4}">
      <dgm:prSet/>
      <dgm:spPr/>
      <dgm:t>
        <a:bodyPr/>
        <a:lstStyle/>
        <a:p>
          <a:endParaRPr lang="en-US"/>
        </a:p>
      </dgm:t>
    </dgm:pt>
    <dgm:pt modelId="{970E4E87-F55F-45F5-ACA6-5E355B3C13E3}" type="sibTrans" cxnId="{37719251-DE40-4998-B05E-E238278E7ED4}">
      <dgm:prSet/>
      <dgm:spPr/>
      <dgm:t>
        <a:bodyPr/>
        <a:lstStyle/>
        <a:p>
          <a:endParaRPr lang="en-US"/>
        </a:p>
      </dgm:t>
    </dgm:pt>
    <dgm:pt modelId="{E28453F8-EE90-4BBA-B0EE-0FA9DB82FF08}">
      <dgm:prSet phldrT="[Text]" custT="1"/>
      <dgm:spPr>
        <a:ln>
          <a:solidFill>
            <a:schemeClr val="tx1"/>
          </a:solidFill>
        </a:ln>
      </dgm:spPr>
      <dgm:t>
        <a:bodyPr/>
        <a:lstStyle/>
        <a:p>
          <a:endParaRPr lang="en-US" sz="1800" dirty="0"/>
        </a:p>
      </dgm:t>
    </dgm:pt>
    <dgm:pt modelId="{2C59CD46-E7DB-481E-A4F6-2446A901D6DD}" type="parTrans" cxnId="{B8D7E1F2-769D-461B-A10C-FAB1460BD404}">
      <dgm:prSet/>
      <dgm:spPr/>
      <dgm:t>
        <a:bodyPr/>
        <a:lstStyle/>
        <a:p>
          <a:endParaRPr lang="en-US"/>
        </a:p>
      </dgm:t>
    </dgm:pt>
    <dgm:pt modelId="{EF9A39B9-2960-4EF3-AEC2-D96C636C75CA}" type="sibTrans" cxnId="{B8D7E1F2-769D-461B-A10C-FAB1460BD404}">
      <dgm:prSet/>
      <dgm:spPr/>
      <dgm:t>
        <a:bodyPr/>
        <a:lstStyle/>
        <a:p>
          <a:endParaRPr lang="en-US"/>
        </a:p>
      </dgm:t>
    </dgm:pt>
    <dgm:pt modelId="{8D30604B-E1FE-4695-A4AE-3F023E071E8C}">
      <dgm:prSet phldrT="[Text]" custT="1"/>
      <dgm:spPr>
        <a:solidFill>
          <a:schemeClr val="bg2"/>
        </a:solidFill>
      </dgm:spPr>
      <dgm:t>
        <a:bodyPr/>
        <a:lstStyle/>
        <a:p>
          <a:r>
            <a:rPr lang="en-US" sz="2400" b="1" dirty="0">
              <a:solidFill>
                <a:schemeClr val="tx1"/>
              </a:solidFill>
            </a:rPr>
            <a:t>Sepsis</a:t>
          </a:r>
          <a:endParaRPr lang="en-US" sz="2400" dirty="0">
            <a:solidFill>
              <a:schemeClr val="tx1"/>
            </a:solidFill>
          </a:endParaRPr>
        </a:p>
      </dgm:t>
    </dgm:pt>
    <dgm:pt modelId="{97495A8B-F068-4F02-B10D-D1AC26F9A191}" type="parTrans" cxnId="{C8B20DAA-DC94-449F-BE68-0AE9480E2C15}">
      <dgm:prSet/>
      <dgm:spPr/>
      <dgm:t>
        <a:bodyPr/>
        <a:lstStyle/>
        <a:p>
          <a:endParaRPr lang="en-US"/>
        </a:p>
      </dgm:t>
    </dgm:pt>
    <dgm:pt modelId="{662CDCA0-9746-4251-A2F6-AC21DED31E22}" type="sibTrans" cxnId="{C8B20DAA-DC94-449F-BE68-0AE9480E2C15}">
      <dgm:prSet/>
      <dgm:spPr/>
      <dgm:t>
        <a:bodyPr/>
        <a:lstStyle/>
        <a:p>
          <a:endParaRPr lang="en-US"/>
        </a:p>
      </dgm:t>
    </dgm:pt>
    <dgm:pt modelId="{31456813-A2F4-4173-A7E9-228AF7D116AE}">
      <dgm:prSet phldrT="[Text]" custT="1"/>
      <dgm:spPr>
        <a:ln>
          <a:solidFill>
            <a:schemeClr val="tx1"/>
          </a:solidFill>
        </a:ln>
      </dgm:spPr>
      <dgm:t>
        <a:bodyPr/>
        <a:lstStyle/>
        <a:p>
          <a:endParaRPr lang="en-US" sz="1800" dirty="0"/>
        </a:p>
      </dgm:t>
    </dgm:pt>
    <dgm:pt modelId="{01CCD0B8-53B6-4370-8456-FB236F60DB55}" type="parTrans" cxnId="{D534D654-BEB9-478D-A888-515E5400A0BB}">
      <dgm:prSet/>
      <dgm:spPr/>
      <dgm:t>
        <a:bodyPr/>
        <a:lstStyle/>
        <a:p>
          <a:endParaRPr lang="en-US"/>
        </a:p>
      </dgm:t>
    </dgm:pt>
    <dgm:pt modelId="{2D8788C9-FC13-425A-A5E2-DB4305F4A833}" type="sibTrans" cxnId="{D534D654-BEB9-478D-A888-515E5400A0BB}">
      <dgm:prSet/>
      <dgm:spPr/>
      <dgm:t>
        <a:bodyPr/>
        <a:lstStyle/>
        <a:p>
          <a:endParaRPr lang="en-US"/>
        </a:p>
      </dgm:t>
    </dgm:pt>
    <dgm:pt modelId="{0D514F20-8F78-440E-9318-CE746639E933}" type="pres">
      <dgm:prSet presAssocID="{780033F5-3837-474C-919B-FFD5CBD38287}" presName="Name0" presStyleCnt="0">
        <dgm:presLayoutVars>
          <dgm:chMax val="5"/>
          <dgm:chPref val="5"/>
          <dgm:dir/>
          <dgm:animLvl val="lvl"/>
        </dgm:presLayoutVars>
      </dgm:prSet>
      <dgm:spPr/>
    </dgm:pt>
    <dgm:pt modelId="{36EA6368-B7FD-48AC-9281-9D88CCDE1E91}" type="pres">
      <dgm:prSet presAssocID="{AF5D5593-1230-4A22-9BEB-10F34A3CAC5D}" presName="parentText1" presStyleLbl="node1" presStyleIdx="0" presStyleCnt="3">
        <dgm:presLayoutVars>
          <dgm:chMax/>
          <dgm:chPref val="3"/>
          <dgm:bulletEnabled val="1"/>
        </dgm:presLayoutVars>
      </dgm:prSet>
      <dgm:spPr/>
    </dgm:pt>
    <dgm:pt modelId="{C6A6797F-51D2-4BD3-81D1-BBCC108B56B9}" type="pres">
      <dgm:prSet presAssocID="{AF5D5593-1230-4A22-9BEB-10F34A3CAC5D}" presName="childText1" presStyleLbl="solidAlignAcc1" presStyleIdx="0" presStyleCnt="3">
        <dgm:presLayoutVars>
          <dgm:chMax val="0"/>
          <dgm:chPref val="0"/>
          <dgm:bulletEnabled val="1"/>
        </dgm:presLayoutVars>
      </dgm:prSet>
      <dgm:spPr/>
    </dgm:pt>
    <dgm:pt modelId="{9EA3A16E-3DF0-4BF8-9CC8-2788525EFD88}" type="pres">
      <dgm:prSet presAssocID="{7DE9E996-2221-45DC-995F-9F0D604020AB}" presName="parentText2" presStyleLbl="node1" presStyleIdx="1" presStyleCnt="3">
        <dgm:presLayoutVars>
          <dgm:chMax/>
          <dgm:chPref val="3"/>
          <dgm:bulletEnabled val="1"/>
        </dgm:presLayoutVars>
      </dgm:prSet>
      <dgm:spPr/>
    </dgm:pt>
    <dgm:pt modelId="{D549546E-87FA-42DD-AA84-DEEDF67E702A}" type="pres">
      <dgm:prSet presAssocID="{7DE9E996-2221-45DC-995F-9F0D604020AB}" presName="childText2" presStyleLbl="solidAlignAcc1" presStyleIdx="1" presStyleCnt="3">
        <dgm:presLayoutVars>
          <dgm:chMax val="0"/>
          <dgm:chPref val="0"/>
          <dgm:bulletEnabled val="1"/>
        </dgm:presLayoutVars>
      </dgm:prSet>
      <dgm:spPr/>
    </dgm:pt>
    <dgm:pt modelId="{12CCAA44-8D52-4775-865C-1E3E898C6005}" type="pres">
      <dgm:prSet presAssocID="{8D30604B-E1FE-4695-A4AE-3F023E071E8C}" presName="parentText3" presStyleLbl="node1" presStyleIdx="2" presStyleCnt="3">
        <dgm:presLayoutVars>
          <dgm:chMax/>
          <dgm:chPref val="3"/>
          <dgm:bulletEnabled val="1"/>
        </dgm:presLayoutVars>
      </dgm:prSet>
      <dgm:spPr/>
    </dgm:pt>
    <dgm:pt modelId="{D7A51B66-32C8-4E05-BDEB-1C51D86E3775}" type="pres">
      <dgm:prSet presAssocID="{8D30604B-E1FE-4695-A4AE-3F023E071E8C}" presName="childText3" presStyleLbl="solidAlignAcc1" presStyleIdx="2" presStyleCnt="3">
        <dgm:presLayoutVars>
          <dgm:chMax val="0"/>
          <dgm:chPref val="0"/>
          <dgm:bulletEnabled val="1"/>
        </dgm:presLayoutVars>
      </dgm:prSet>
      <dgm:spPr/>
    </dgm:pt>
  </dgm:ptLst>
  <dgm:cxnLst>
    <dgm:cxn modelId="{CA1C832D-96DB-43CD-806C-C6D1EE5E3E18}" type="presOf" srcId="{31456813-A2F4-4173-A7E9-228AF7D116AE}" destId="{D7A51B66-32C8-4E05-BDEB-1C51D86E3775}" srcOrd="0" destOrd="0" presId="urn:microsoft.com/office/officeart/2009/3/layout/IncreasingArrowsProcess"/>
    <dgm:cxn modelId="{0CE46E35-1C72-4171-A5F6-D9C4F0E16F78}" type="presOf" srcId="{7DE9E996-2221-45DC-995F-9F0D604020AB}" destId="{9EA3A16E-3DF0-4BF8-9CC8-2788525EFD88}" srcOrd="0" destOrd="0" presId="urn:microsoft.com/office/officeart/2009/3/layout/IncreasingArrowsProcess"/>
    <dgm:cxn modelId="{86FDCE43-6D0E-431F-9826-F7B287641151}" srcId="{780033F5-3837-474C-919B-FFD5CBD38287}" destId="{AF5D5593-1230-4A22-9BEB-10F34A3CAC5D}" srcOrd="0" destOrd="0" parTransId="{88096258-C540-40D5-A2E1-52C08869A7E1}" sibTransId="{966AF947-52A0-46DE-94E2-2433F868C949}"/>
    <dgm:cxn modelId="{37719251-DE40-4998-B05E-E238278E7ED4}" srcId="{780033F5-3837-474C-919B-FFD5CBD38287}" destId="{7DE9E996-2221-45DC-995F-9F0D604020AB}" srcOrd="1" destOrd="0" parTransId="{4F17A361-C5AB-412D-9AB3-34CD073C2291}" sibTransId="{970E4E87-F55F-45F5-ACA6-5E355B3C13E3}"/>
    <dgm:cxn modelId="{D534D654-BEB9-478D-A888-515E5400A0BB}" srcId="{8D30604B-E1FE-4695-A4AE-3F023E071E8C}" destId="{31456813-A2F4-4173-A7E9-228AF7D116AE}" srcOrd="0" destOrd="0" parTransId="{01CCD0B8-53B6-4370-8456-FB236F60DB55}" sibTransId="{2D8788C9-FC13-425A-A5E2-DB4305F4A833}"/>
    <dgm:cxn modelId="{A66F697D-1412-42EE-BF24-A0BF8E8AAEF2}" type="presOf" srcId="{780033F5-3837-474C-919B-FFD5CBD38287}" destId="{0D514F20-8F78-440E-9318-CE746639E933}" srcOrd="0" destOrd="0" presId="urn:microsoft.com/office/officeart/2009/3/layout/IncreasingArrowsProcess"/>
    <dgm:cxn modelId="{148CDF83-E73F-454C-855D-7E1128DBF970}" type="presOf" srcId="{AF5D5593-1230-4A22-9BEB-10F34A3CAC5D}" destId="{36EA6368-B7FD-48AC-9281-9D88CCDE1E91}" srcOrd="0" destOrd="0" presId="urn:microsoft.com/office/officeart/2009/3/layout/IncreasingArrowsProcess"/>
    <dgm:cxn modelId="{3D0BBF96-5231-4EBA-B0FF-5FE5C80A847C}" srcId="{AF5D5593-1230-4A22-9BEB-10F34A3CAC5D}" destId="{A14B4953-B721-48CA-806E-0F6ECE6F6D07}" srcOrd="0" destOrd="0" parTransId="{6E989302-FD0A-498B-9A30-63DE50AD6A9A}" sibTransId="{D314C55D-30AC-4D33-804D-0A25FA9AA4B9}"/>
    <dgm:cxn modelId="{C8B20DAA-DC94-449F-BE68-0AE9480E2C15}" srcId="{780033F5-3837-474C-919B-FFD5CBD38287}" destId="{8D30604B-E1FE-4695-A4AE-3F023E071E8C}" srcOrd="2" destOrd="0" parTransId="{97495A8B-F068-4F02-B10D-D1AC26F9A191}" sibTransId="{662CDCA0-9746-4251-A2F6-AC21DED31E22}"/>
    <dgm:cxn modelId="{244238AA-8EE7-4AD3-B48C-F43C74E03A90}" type="presOf" srcId="{A14B4953-B721-48CA-806E-0F6ECE6F6D07}" destId="{C6A6797F-51D2-4BD3-81D1-BBCC108B56B9}" srcOrd="0" destOrd="0" presId="urn:microsoft.com/office/officeart/2009/3/layout/IncreasingArrowsProcess"/>
    <dgm:cxn modelId="{EF7080BF-84FD-48C5-97E6-9343DDCC1F67}" type="presOf" srcId="{E28453F8-EE90-4BBA-B0EE-0FA9DB82FF08}" destId="{D549546E-87FA-42DD-AA84-DEEDF67E702A}" srcOrd="0" destOrd="0" presId="urn:microsoft.com/office/officeart/2009/3/layout/IncreasingArrowsProcess"/>
    <dgm:cxn modelId="{B8D7E1F2-769D-461B-A10C-FAB1460BD404}" srcId="{7DE9E996-2221-45DC-995F-9F0D604020AB}" destId="{E28453F8-EE90-4BBA-B0EE-0FA9DB82FF08}" srcOrd="0" destOrd="0" parTransId="{2C59CD46-E7DB-481E-A4F6-2446A901D6DD}" sibTransId="{EF9A39B9-2960-4EF3-AEC2-D96C636C75CA}"/>
    <dgm:cxn modelId="{B822A9FB-5EA5-485E-9E28-8DE6F9B1A063}" type="presOf" srcId="{8D30604B-E1FE-4695-A4AE-3F023E071E8C}" destId="{12CCAA44-8D52-4775-865C-1E3E898C6005}" srcOrd="0" destOrd="0" presId="urn:microsoft.com/office/officeart/2009/3/layout/IncreasingArrowsProcess"/>
    <dgm:cxn modelId="{3FF8A9DC-945D-464A-8420-88603FDE4A1D}" type="presParOf" srcId="{0D514F20-8F78-440E-9318-CE746639E933}" destId="{36EA6368-B7FD-48AC-9281-9D88CCDE1E91}" srcOrd="0" destOrd="0" presId="urn:microsoft.com/office/officeart/2009/3/layout/IncreasingArrowsProcess"/>
    <dgm:cxn modelId="{E454D6C3-4557-4864-BA52-600F97F9EF54}" type="presParOf" srcId="{0D514F20-8F78-440E-9318-CE746639E933}" destId="{C6A6797F-51D2-4BD3-81D1-BBCC108B56B9}" srcOrd="1" destOrd="0" presId="urn:microsoft.com/office/officeart/2009/3/layout/IncreasingArrowsProcess"/>
    <dgm:cxn modelId="{37515894-DCF8-471A-8418-DB4CB7CCC860}" type="presParOf" srcId="{0D514F20-8F78-440E-9318-CE746639E933}" destId="{9EA3A16E-3DF0-4BF8-9CC8-2788525EFD88}" srcOrd="2" destOrd="0" presId="urn:microsoft.com/office/officeart/2009/3/layout/IncreasingArrowsProcess"/>
    <dgm:cxn modelId="{06F902A2-353E-47A4-B722-9DC02F0BFE65}" type="presParOf" srcId="{0D514F20-8F78-440E-9318-CE746639E933}" destId="{D549546E-87FA-42DD-AA84-DEEDF67E702A}" srcOrd="3" destOrd="0" presId="urn:microsoft.com/office/officeart/2009/3/layout/IncreasingArrowsProcess"/>
    <dgm:cxn modelId="{6F743463-7F16-4D6F-8A1E-7D201CC7FA99}" type="presParOf" srcId="{0D514F20-8F78-440E-9318-CE746639E933}" destId="{12CCAA44-8D52-4775-865C-1E3E898C6005}" srcOrd="4" destOrd="0" presId="urn:microsoft.com/office/officeart/2009/3/layout/IncreasingArrowsProcess"/>
    <dgm:cxn modelId="{A8FBE845-CB0B-4A28-A77F-95302480087C}" type="presParOf" srcId="{0D514F20-8F78-440E-9318-CE746639E933}" destId="{D7A51B66-32C8-4E05-BDEB-1C51D86E3775}" srcOrd="5" destOrd="0" presId="urn:microsoft.com/office/officeart/2009/3/layout/IncreasingArrows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604198-E344-4607-9476-91948767B66F}"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EDDF16E3-6015-4907-8695-9B727A540016}">
      <dgm:prSet phldrT="[Text]"/>
      <dgm:spPr/>
      <dgm:t>
        <a:bodyPr/>
        <a:lstStyle/>
        <a:p>
          <a:r>
            <a:rPr lang="es-ES" dirty="0"/>
            <a:t>Prediction</a:t>
          </a:r>
          <a:endParaRPr lang="en-US" dirty="0"/>
        </a:p>
      </dgm:t>
    </dgm:pt>
    <dgm:pt modelId="{0C6B23FB-4C53-4378-953D-F0EE9E2B2505}" type="parTrans" cxnId="{CAD5E891-7045-4DEE-A440-C12B5D4ED44B}">
      <dgm:prSet/>
      <dgm:spPr/>
      <dgm:t>
        <a:bodyPr/>
        <a:lstStyle/>
        <a:p>
          <a:endParaRPr lang="en-US"/>
        </a:p>
      </dgm:t>
    </dgm:pt>
    <dgm:pt modelId="{A2E079A8-BE61-479C-9C4E-D7933E25CA07}" type="sibTrans" cxnId="{CAD5E891-7045-4DEE-A440-C12B5D4ED44B}">
      <dgm:prSet/>
      <dgm:spPr/>
      <dgm:t>
        <a:bodyPr/>
        <a:lstStyle/>
        <a:p>
          <a:endParaRPr lang="en-US"/>
        </a:p>
      </dgm:t>
    </dgm:pt>
    <dgm:pt modelId="{6F33C277-E3C0-41EF-99E8-37DE50463AF5}">
      <dgm:prSet phldrT="[Text]"/>
      <dgm:spPr/>
      <dgm:t>
        <a:bodyPr/>
        <a:lstStyle/>
        <a:p>
          <a:r>
            <a:rPr lang="en-US" b="0" i="0" dirty="0"/>
            <a:t>Bacteremia</a:t>
          </a:r>
          <a:endParaRPr lang="en-US" dirty="0"/>
        </a:p>
      </dgm:t>
    </dgm:pt>
    <dgm:pt modelId="{BFC0F534-8C09-4916-807E-5E755272884D}" type="parTrans" cxnId="{6400D094-00FE-4983-AFE1-8477B653E511}">
      <dgm:prSet/>
      <dgm:spPr/>
      <dgm:t>
        <a:bodyPr/>
        <a:lstStyle/>
        <a:p>
          <a:endParaRPr lang="en-US"/>
        </a:p>
      </dgm:t>
    </dgm:pt>
    <dgm:pt modelId="{8FA1C560-BFC1-40D3-A771-74B391C33069}" type="sibTrans" cxnId="{6400D094-00FE-4983-AFE1-8477B653E511}">
      <dgm:prSet/>
      <dgm:spPr/>
      <dgm:t>
        <a:bodyPr/>
        <a:lstStyle/>
        <a:p>
          <a:endParaRPr lang="en-US"/>
        </a:p>
      </dgm:t>
    </dgm:pt>
    <dgm:pt modelId="{E7BB5241-CB27-4189-B7F3-0BC6A867BC25}">
      <dgm:prSet phldrT="[Text]"/>
      <dgm:spPr/>
      <dgm:t>
        <a:bodyPr/>
        <a:lstStyle/>
        <a:p>
          <a:r>
            <a:rPr lang="es-ES" dirty="0"/>
            <a:t>BSI</a:t>
          </a:r>
          <a:endParaRPr lang="en-US" dirty="0"/>
        </a:p>
      </dgm:t>
    </dgm:pt>
    <dgm:pt modelId="{BFC079EC-4B57-4AC2-BFD9-E8B8097F543D}" type="parTrans" cxnId="{35EA8A08-7291-4DF2-BB74-49EF79A2E145}">
      <dgm:prSet/>
      <dgm:spPr/>
      <dgm:t>
        <a:bodyPr/>
        <a:lstStyle/>
        <a:p>
          <a:endParaRPr lang="en-US"/>
        </a:p>
      </dgm:t>
    </dgm:pt>
    <dgm:pt modelId="{E0570BCB-97D0-4766-9054-65AC73CD56DB}" type="sibTrans" cxnId="{35EA8A08-7291-4DF2-BB74-49EF79A2E145}">
      <dgm:prSet/>
      <dgm:spPr/>
      <dgm:t>
        <a:bodyPr/>
        <a:lstStyle/>
        <a:p>
          <a:endParaRPr lang="en-US"/>
        </a:p>
      </dgm:t>
    </dgm:pt>
    <dgm:pt modelId="{131EE7FC-D07B-429C-8932-75E90BCDA10E}">
      <dgm:prSet phldrT="[Text]"/>
      <dgm:spPr/>
      <dgm:t>
        <a:bodyPr/>
        <a:lstStyle/>
        <a:p>
          <a:r>
            <a:rPr lang="es-ES" dirty="0"/>
            <a:t>Sepsis</a:t>
          </a:r>
          <a:endParaRPr lang="en-US" dirty="0"/>
        </a:p>
      </dgm:t>
    </dgm:pt>
    <dgm:pt modelId="{B33750EC-D538-4570-9317-10D8006F4B33}" type="parTrans" cxnId="{F659EBA0-18C3-4F2C-8106-E6D4B02BBD7B}">
      <dgm:prSet/>
      <dgm:spPr/>
      <dgm:t>
        <a:bodyPr/>
        <a:lstStyle/>
        <a:p>
          <a:endParaRPr lang="en-US"/>
        </a:p>
      </dgm:t>
    </dgm:pt>
    <dgm:pt modelId="{D6DB71DD-A2DE-4354-8983-90CA45D2DDD1}" type="sibTrans" cxnId="{F659EBA0-18C3-4F2C-8106-E6D4B02BBD7B}">
      <dgm:prSet/>
      <dgm:spPr/>
      <dgm:t>
        <a:bodyPr/>
        <a:lstStyle/>
        <a:p>
          <a:endParaRPr lang="en-US"/>
        </a:p>
      </dgm:t>
    </dgm:pt>
    <dgm:pt modelId="{5973F1C1-D853-4C02-B1FA-C2EA9690116D}" type="pres">
      <dgm:prSet presAssocID="{25604198-E344-4607-9476-91948767B66F}" presName="Name0" presStyleCnt="0">
        <dgm:presLayoutVars>
          <dgm:chMax val="1"/>
          <dgm:chPref val="1"/>
          <dgm:dir/>
          <dgm:resizeHandles/>
        </dgm:presLayoutVars>
      </dgm:prSet>
      <dgm:spPr/>
    </dgm:pt>
    <dgm:pt modelId="{DC90B11A-5E70-450D-BE49-35C46B99F28B}" type="pres">
      <dgm:prSet presAssocID="{EDDF16E3-6015-4907-8695-9B727A540016}" presName="Parent" presStyleLbl="node1" presStyleIdx="0" presStyleCnt="2">
        <dgm:presLayoutVars>
          <dgm:chMax val="4"/>
          <dgm:chPref val="3"/>
        </dgm:presLayoutVars>
      </dgm:prSet>
      <dgm:spPr/>
    </dgm:pt>
    <dgm:pt modelId="{5CA206A6-3C8E-48CE-98C4-C1750027A820}" type="pres">
      <dgm:prSet presAssocID="{6F33C277-E3C0-41EF-99E8-37DE50463AF5}" presName="Accent" presStyleLbl="node1" presStyleIdx="1" presStyleCnt="2"/>
      <dgm:spPr/>
    </dgm:pt>
    <dgm:pt modelId="{75911C12-643A-4B5D-8EE3-48601B2C8647}" type="pres">
      <dgm:prSet presAssocID="{6F33C277-E3C0-41EF-99E8-37DE50463AF5}" presName="Image1" presStyleLbl="fgImgPlace1" presStyleIdx="0" presStyleCnt="3"/>
      <dgm:spPr/>
    </dgm:pt>
    <dgm:pt modelId="{C5A02D36-5292-415D-9813-E7BF905135D1}" type="pres">
      <dgm:prSet presAssocID="{6F33C277-E3C0-41EF-99E8-37DE50463AF5}" presName="Child1" presStyleLbl="revTx" presStyleIdx="0" presStyleCnt="3">
        <dgm:presLayoutVars>
          <dgm:chMax val="0"/>
          <dgm:chPref val="0"/>
          <dgm:bulletEnabled val="1"/>
        </dgm:presLayoutVars>
      </dgm:prSet>
      <dgm:spPr/>
    </dgm:pt>
    <dgm:pt modelId="{3FDB77A3-ABAC-4CDB-98F7-996D89297316}" type="pres">
      <dgm:prSet presAssocID="{E7BB5241-CB27-4189-B7F3-0BC6A867BC25}" presName="Image2" presStyleCnt="0"/>
      <dgm:spPr/>
    </dgm:pt>
    <dgm:pt modelId="{64168919-23CC-4E48-9A9B-801D92DB4ECC}" type="pres">
      <dgm:prSet presAssocID="{E7BB5241-CB27-4189-B7F3-0BC6A867BC25}" presName="Image" presStyleLbl="fgImgPlace1" presStyleIdx="1" presStyleCnt="3"/>
      <dgm:spPr/>
    </dgm:pt>
    <dgm:pt modelId="{D0DEF5D6-9F93-4CAC-AC2D-90012ABAFE83}" type="pres">
      <dgm:prSet presAssocID="{E7BB5241-CB27-4189-B7F3-0BC6A867BC25}" presName="Child2" presStyleLbl="revTx" presStyleIdx="1" presStyleCnt="3">
        <dgm:presLayoutVars>
          <dgm:chMax val="0"/>
          <dgm:chPref val="0"/>
          <dgm:bulletEnabled val="1"/>
        </dgm:presLayoutVars>
      </dgm:prSet>
      <dgm:spPr/>
    </dgm:pt>
    <dgm:pt modelId="{E63C033C-9F76-45B1-B9B4-9644B6D70D99}" type="pres">
      <dgm:prSet presAssocID="{131EE7FC-D07B-429C-8932-75E90BCDA10E}" presName="Image3" presStyleCnt="0"/>
      <dgm:spPr/>
    </dgm:pt>
    <dgm:pt modelId="{5802483C-2237-4430-BC9A-0A6E0922F854}" type="pres">
      <dgm:prSet presAssocID="{131EE7FC-D07B-429C-8932-75E90BCDA10E}" presName="Image" presStyleLbl="fgImgPlace1" presStyleIdx="2" presStyleCnt="3"/>
      <dgm:spPr/>
    </dgm:pt>
    <dgm:pt modelId="{468B8142-CD22-4105-9D36-DC4249DEDE84}" type="pres">
      <dgm:prSet presAssocID="{131EE7FC-D07B-429C-8932-75E90BCDA10E}" presName="Child3" presStyleLbl="revTx" presStyleIdx="2" presStyleCnt="3">
        <dgm:presLayoutVars>
          <dgm:chMax val="0"/>
          <dgm:chPref val="0"/>
          <dgm:bulletEnabled val="1"/>
        </dgm:presLayoutVars>
      </dgm:prSet>
      <dgm:spPr/>
    </dgm:pt>
  </dgm:ptLst>
  <dgm:cxnLst>
    <dgm:cxn modelId="{35EA8A08-7291-4DF2-BB74-49EF79A2E145}" srcId="{EDDF16E3-6015-4907-8695-9B727A540016}" destId="{E7BB5241-CB27-4189-B7F3-0BC6A867BC25}" srcOrd="1" destOrd="0" parTransId="{BFC079EC-4B57-4AC2-BFD9-E8B8097F543D}" sibTransId="{E0570BCB-97D0-4766-9054-65AC73CD56DB}"/>
    <dgm:cxn modelId="{182F4A1B-E79B-437A-B245-7E7BFB066BA8}" type="presOf" srcId="{E7BB5241-CB27-4189-B7F3-0BC6A867BC25}" destId="{D0DEF5D6-9F93-4CAC-AC2D-90012ABAFE83}" srcOrd="0" destOrd="0" presId="urn:microsoft.com/office/officeart/2011/layout/RadialPictureList"/>
    <dgm:cxn modelId="{57C4735D-2C63-4992-8C25-C2784839A035}" type="presOf" srcId="{6F33C277-E3C0-41EF-99E8-37DE50463AF5}" destId="{C5A02D36-5292-415D-9813-E7BF905135D1}" srcOrd="0" destOrd="0" presId="urn:microsoft.com/office/officeart/2011/layout/RadialPictureList"/>
    <dgm:cxn modelId="{CAD5E891-7045-4DEE-A440-C12B5D4ED44B}" srcId="{25604198-E344-4607-9476-91948767B66F}" destId="{EDDF16E3-6015-4907-8695-9B727A540016}" srcOrd="0" destOrd="0" parTransId="{0C6B23FB-4C53-4378-953D-F0EE9E2B2505}" sibTransId="{A2E079A8-BE61-479C-9C4E-D7933E25CA07}"/>
    <dgm:cxn modelId="{6400D094-00FE-4983-AFE1-8477B653E511}" srcId="{EDDF16E3-6015-4907-8695-9B727A540016}" destId="{6F33C277-E3C0-41EF-99E8-37DE50463AF5}" srcOrd="0" destOrd="0" parTransId="{BFC0F534-8C09-4916-807E-5E755272884D}" sibTransId="{8FA1C560-BFC1-40D3-A771-74B391C33069}"/>
    <dgm:cxn modelId="{FEB8E19C-BBA6-4627-A5F3-C612A99C637A}" type="presOf" srcId="{25604198-E344-4607-9476-91948767B66F}" destId="{5973F1C1-D853-4C02-B1FA-C2EA9690116D}" srcOrd="0" destOrd="0" presId="urn:microsoft.com/office/officeart/2011/layout/RadialPictureList"/>
    <dgm:cxn modelId="{F659EBA0-18C3-4F2C-8106-E6D4B02BBD7B}" srcId="{EDDF16E3-6015-4907-8695-9B727A540016}" destId="{131EE7FC-D07B-429C-8932-75E90BCDA10E}" srcOrd="2" destOrd="0" parTransId="{B33750EC-D538-4570-9317-10D8006F4B33}" sibTransId="{D6DB71DD-A2DE-4354-8983-90CA45D2DDD1}"/>
    <dgm:cxn modelId="{AB12CED2-338D-463D-A878-BCF0843F2DFC}" type="presOf" srcId="{EDDF16E3-6015-4907-8695-9B727A540016}" destId="{DC90B11A-5E70-450D-BE49-35C46B99F28B}" srcOrd="0" destOrd="0" presId="urn:microsoft.com/office/officeart/2011/layout/RadialPictureList"/>
    <dgm:cxn modelId="{08FF1DFC-664A-4102-984E-F8A52A0D24F3}" type="presOf" srcId="{131EE7FC-D07B-429C-8932-75E90BCDA10E}" destId="{468B8142-CD22-4105-9D36-DC4249DEDE84}" srcOrd="0" destOrd="0" presId="urn:microsoft.com/office/officeart/2011/layout/RadialPictureList"/>
    <dgm:cxn modelId="{08B78BC2-7EA7-4AF6-BE87-72229CBC508E}" type="presParOf" srcId="{5973F1C1-D853-4C02-B1FA-C2EA9690116D}" destId="{DC90B11A-5E70-450D-BE49-35C46B99F28B}" srcOrd="0" destOrd="0" presId="urn:microsoft.com/office/officeart/2011/layout/RadialPictureList"/>
    <dgm:cxn modelId="{3C68BB0D-C830-4059-9253-E23A25B5C666}" type="presParOf" srcId="{5973F1C1-D853-4C02-B1FA-C2EA9690116D}" destId="{5CA206A6-3C8E-48CE-98C4-C1750027A820}" srcOrd="1" destOrd="0" presId="urn:microsoft.com/office/officeart/2011/layout/RadialPictureList"/>
    <dgm:cxn modelId="{94D6A83D-8DF1-4D9D-8512-8930A5ED7CA4}" type="presParOf" srcId="{5973F1C1-D853-4C02-B1FA-C2EA9690116D}" destId="{75911C12-643A-4B5D-8EE3-48601B2C8647}" srcOrd="2" destOrd="0" presId="urn:microsoft.com/office/officeart/2011/layout/RadialPictureList"/>
    <dgm:cxn modelId="{74163212-A0B4-4C47-8402-3358981109CE}" type="presParOf" srcId="{5973F1C1-D853-4C02-B1FA-C2EA9690116D}" destId="{C5A02D36-5292-415D-9813-E7BF905135D1}" srcOrd="3" destOrd="0" presId="urn:microsoft.com/office/officeart/2011/layout/RadialPictureList"/>
    <dgm:cxn modelId="{A85D76EB-8953-4C21-9805-BC8CB2A27067}" type="presParOf" srcId="{5973F1C1-D853-4C02-B1FA-C2EA9690116D}" destId="{3FDB77A3-ABAC-4CDB-98F7-996D89297316}" srcOrd="4" destOrd="0" presId="urn:microsoft.com/office/officeart/2011/layout/RadialPictureList"/>
    <dgm:cxn modelId="{58FAE9A2-F34D-4A3A-B80E-DA5B6F66CCB5}" type="presParOf" srcId="{3FDB77A3-ABAC-4CDB-98F7-996D89297316}" destId="{64168919-23CC-4E48-9A9B-801D92DB4ECC}" srcOrd="0" destOrd="0" presId="urn:microsoft.com/office/officeart/2011/layout/RadialPictureList"/>
    <dgm:cxn modelId="{B8BBE519-F509-41F4-8E24-F3A413E26DE5}" type="presParOf" srcId="{5973F1C1-D853-4C02-B1FA-C2EA9690116D}" destId="{D0DEF5D6-9F93-4CAC-AC2D-90012ABAFE83}" srcOrd="5" destOrd="0" presId="urn:microsoft.com/office/officeart/2011/layout/RadialPictureList"/>
    <dgm:cxn modelId="{E2560504-4B5E-4FDB-83F4-11A77DA5B0FF}" type="presParOf" srcId="{5973F1C1-D853-4C02-B1FA-C2EA9690116D}" destId="{E63C033C-9F76-45B1-B9B4-9644B6D70D99}" srcOrd="6" destOrd="0" presId="urn:microsoft.com/office/officeart/2011/layout/RadialPictureList"/>
    <dgm:cxn modelId="{1C7237F8-4765-4CD0-A159-12FA3C17375F}" type="presParOf" srcId="{E63C033C-9F76-45B1-B9B4-9644B6D70D99}" destId="{5802483C-2237-4430-BC9A-0A6E0922F854}" srcOrd="0" destOrd="0" presId="urn:microsoft.com/office/officeart/2011/layout/RadialPictureList"/>
    <dgm:cxn modelId="{FD07A28D-3DAC-4D78-A6FD-B0CFD80C082A}" type="presParOf" srcId="{5973F1C1-D853-4C02-B1FA-C2EA9690116D}" destId="{468B8142-CD22-4105-9D36-DC4249DEDE84}" srcOrd="7" destOrd="0" presId="urn:microsoft.com/office/officeart/2011/layout/RadialPictur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E8743B-71D2-4830-A6BA-8C1C6BDE1177}"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C36CC444-5CC0-46A9-A6A7-1F3851A46792}">
      <dgm:prSet phldrT="[Text]" phldr="1"/>
      <dgm:spPr>
        <a:solidFill>
          <a:schemeClr val="accent1">
            <a:lumMod val="20000"/>
            <a:lumOff val="80000"/>
          </a:schemeClr>
        </a:solidFill>
      </dgm:spPr>
      <dgm:t>
        <a:bodyPr/>
        <a:lstStyle/>
        <a:p>
          <a:endParaRPr lang="en-US" dirty="0"/>
        </a:p>
      </dgm:t>
    </dgm:pt>
    <dgm:pt modelId="{3CC5FBE6-5A33-4C98-80D8-1C08F562F5E9}" type="parTrans" cxnId="{B6824CAC-4739-4E60-B9BA-CEC45B45BC36}">
      <dgm:prSet/>
      <dgm:spPr/>
      <dgm:t>
        <a:bodyPr/>
        <a:lstStyle/>
        <a:p>
          <a:endParaRPr lang="en-US"/>
        </a:p>
      </dgm:t>
    </dgm:pt>
    <dgm:pt modelId="{67988D1E-7AB2-4017-B171-0A783D838823}" type="sibTrans" cxnId="{B6824CAC-4739-4E60-B9BA-CEC45B45BC36}">
      <dgm:prSet/>
      <dgm:spPr/>
      <dgm:t>
        <a:bodyPr/>
        <a:lstStyle/>
        <a:p>
          <a:endParaRPr lang="en-US"/>
        </a:p>
      </dgm:t>
    </dgm:pt>
    <dgm:pt modelId="{B7162863-7800-4BB6-A8DC-C43126E6E781}">
      <dgm:prSet phldrT="[Text]"/>
      <dgm:spPr>
        <a:solidFill>
          <a:schemeClr val="bg2"/>
        </a:solidFill>
      </dgm:spPr>
      <dgm:t>
        <a:bodyPr/>
        <a:lstStyle/>
        <a:p>
          <a:r>
            <a:rPr lang="es-ES" dirty="0">
              <a:solidFill>
                <a:schemeClr val="tx1"/>
              </a:solidFill>
            </a:rPr>
            <a:t>MIMIC</a:t>
          </a:r>
          <a:endParaRPr lang="en-US" dirty="0">
            <a:solidFill>
              <a:schemeClr val="tx1"/>
            </a:solidFill>
          </a:endParaRPr>
        </a:p>
      </dgm:t>
    </dgm:pt>
    <dgm:pt modelId="{12F0EBAE-E274-40E6-82A8-E103CCDF8E72}" type="parTrans" cxnId="{A2D97F55-808F-47E0-947E-55F9EFAD01FA}">
      <dgm:prSet/>
      <dgm:spPr/>
      <dgm:t>
        <a:bodyPr/>
        <a:lstStyle/>
        <a:p>
          <a:endParaRPr lang="en-US"/>
        </a:p>
      </dgm:t>
    </dgm:pt>
    <dgm:pt modelId="{43EB4315-227E-4F19-8FA2-5C81203AE566}" type="sibTrans" cxnId="{A2D97F55-808F-47E0-947E-55F9EFAD01FA}">
      <dgm:prSet/>
      <dgm:spPr/>
      <dgm:t>
        <a:bodyPr/>
        <a:lstStyle/>
        <a:p>
          <a:endParaRPr lang="en-US"/>
        </a:p>
      </dgm:t>
    </dgm:pt>
    <dgm:pt modelId="{6FFEBB9A-BFC9-4945-A9F3-FE2309DB3D63}">
      <dgm:prSet phldrT="[Text]"/>
      <dgm:spPr>
        <a:solidFill>
          <a:schemeClr val="bg2"/>
        </a:solidFill>
      </dgm:spPr>
      <dgm:t>
        <a:bodyPr/>
        <a:lstStyle/>
        <a:p>
          <a:r>
            <a:rPr lang="es-ES" dirty="0">
              <a:solidFill>
                <a:schemeClr val="tx1"/>
              </a:solidFill>
            </a:rPr>
            <a:t>AUMC</a:t>
          </a:r>
          <a:endParaRPr lang="en-US" dirty="0">
            <a:solidFill>
              <a:schemeClr val="tx1"/>
            </a:solidFill>
          </a:endParaRPr>
        </a:p>
      </dgm:t>
    </dgm:pt>
    <dgm:pt modelId="{25B335EF-931B-4E61-AE83-126E2722130E}" type="parTrans" cxnId="{599CC1E5-0C6A-4B18-BA0A-AAE3B7A18CC1}">
      <dgm:prSet/>
      <dgm:spPr/>
      <dgm:t>
        <a:bodyPr/>
        <a:lstStyle/>
        <a:p>
          <a:endParaRPr lang="en-US"/>
        </a:p>
      </dgm:t>
    </dgm:pt>
    <dgm:pt modelId="{3075C484-EB4D-41EF-82D3-F9485C10905A}" type="sibTrans" cxnId="{599CC1E5-0C6A-4B18-BA0A-AAE3B7A18CC1}">
      <dgm:prSet/>
      <dgm:spPr/>
      <dgm:t>
        <a:bodyPr/>
        <a:lstStyle/>
        <a:p>
          <a:endParaRPr lang="en-US"/>
        </a:p>
      </dgm:t>
    </dgm:pt>
    <dgm:pt modelId="{B4189290-A886-440D-AD5B-871BAC070D8D}">
      <dgm:prSet phldrT="[Text]"/>
      <dgm:spPr>
        <a:solidFill>
          <a:schemeClr val="bg2"/>
        </a:solidFill>
      </dgm:spPr>
      <dgm:t>
        <a:bodyPr/>
        <a:lstStyle/>
        <a:p>
          <a:r>
            <a:rPr lang="es-ES" dirty="0" err="1">
              <a:solidFill>
                <a:schemeClr val="tx1"/>
              </a:solidFill>
            </a:rPr>
            <a:t>HiRID</a:t>
          </a:r>
          <a:r>
            <a:rPr lang="es-ES" dirty="0"/>
            <a:t>	</a:t>
          </a:r>
          <a:endParaRPr lang="en-US" dirty="0"/>
        </a:p>
      </dgm:t>
    </dgm:pt>
    <dgm:pt modelId="{9DD8EDC8-F681-42E1-9A02-E3D25598F2BF}" type="parTrans" cxnId="{0FB59556-E6D6-45CA-8D6A-80C28550F4C3}">
      <dgm:prSet/>
      <dgm:spPr/>
      <dgm:t>
        <a:bodyPr/>
        <a:lstStyle/>
        <a:p>
          <a:endParaRPr lang="en-US"/>
        </a:p>
      </dgm:t>
    </dgm:pt>
    <dgm:pt modelId="{3471FA6C-5408-4E58-BE4B-556607CDF431}" type="sibTrans" cxnId="{0FB59556-E6D6-45CA-8D6A-80C28550F4C3}">
      <dgm:prSet/>
      <dgm:spPr/>
      <dgm:t>
        <a:bodyPr/>
        <a:lstStyle/>
        <a:p>
          <a:endParaRPr lang="en-US"/>
        </a:p>
      </dgm:t>
    </dgm:pt>
    <dgm:pt modelId="{C69DF487-DDDD-4C94-9E50-E64B0F86384A}">
      <dgm:prSet phldrT="[Text]"/>
      <dgm:spPr>
        <a:solidFill>
          <a:schemeClr val="bg2"/>
        </a:solidFill>
      </dgm:spPr>
    </dgm:pt>
    <dgm:pt modelId="{8FEAA59C-EA3B-4708-9FEF-93509E875773}" type="parTrans" cxnId="{DEA8CA65-1E06-4F07-A799-5F4D31528706}">
      <dgm:prSet/>
      <dgm:spPr/>
      <dgm:t>
        <a:bodyPr/>
        <a:lstStyle/>
        <a:p>
          <a:endParaRPr lang="en-US"/>
        </a:p>
      </dgm:t>
    </dgm:pt>
    <dgm:pt modelId="{C0767AB4-FA0A-4116-A4DB-7C85416D2585}" type="sibTrans" cxnId="{DEA8CA65-1E06-4F07-A799-5F4D31528706}">
      <dgm:prSet/>
      <dgm:spPr/>
      <dgm:t>
        <a:bodyPr/>
        <a:lstStyle/>
        <a:p>
          <a:endParaRPr lang="en-US"/>
        </a:p>
      </dgm:t>
    </dgm:pt>
    <dgm:pt modelId="{D44646B5-A8D9-452C-855E-2945617DF6D0}">
      <dgm:prSet phldrT="[Text]"/>
      <dgm:spPr>
        <a:solidFill>
          <a:schemeClr val="bg2"/>
        </a:solidFill>
      </dgm:spPr>
      <dgm:t>
        <a:bodyPr/>
        <a:lstStyle/>
        <a:p>
          <a:r>
            <a:rPr lang="es-ES" dirty="0" err="1">
              <a:solidFill>
                <a:schemeClr val="tx1"/>
              </a:solidFill>
            </a:rPr>
            <a:t>eICU</a:t>
          </a:r>
          <a:endParaRPr lang="en-US" dirty="0">
            <a:solidFill>
              <a:schemeClr val="tx1"/>
            </a:solidFill>
          </a:endParaRPr>
        </a:p>
      </dgm:t>
    </dgm:pt>
    <dgm:pt modelId="{6672E7E6-6339-4EB8-A018-3D5117DF255D}" type="parTrans" cxnId="{60534A1F-F2C2-433C-A519-F00B060CA195}">
      <dgm:prSet/>
      <dgm:spPr/>
      <dgm:t>
        <a:bodyPr/>
        <a:lstStyle/>
        <a:p>
          <a:endParaRPr lang="en-US"/>
        </a:p>
      </dgm:t>
    </dgm:pt>
    <dgm:pt modelId="{A3B81FB8-5B26-48B7-A143-EDBD1C1F3515}" type="sibTrans" cxnId="{60534A1F-F2C2-433C-A519-F00B060CA195}">
      <dgm:prSet/>
      <dgm:spPr/>
      <dgm:t>
        <a:bodyPr/>
        <a:lstStyle/>
        <a:p>
          <a:endParaRPr lang="en-US"/>
        </a:p>
      </dgm:t>
    </dgm:pt>
    <dgm:pt modelId="{39C4DD9B-BAA1-421C-AAC5-83656562A228}" type="pres">
      <dgm:prSet presAssocID="{78E8743B-71D2-4830-A6BA-8C1C6BDE1177}" presName="diagram" presStyleCnt="0">
        <dgm:presLayoutVars>
          <dgm:chMax val="1"/>
          <dgm:dir/>
          <dgm:animLvl val="ctr"/>
          <dgm:resizeHandles val="exact"/>
        </dgm:presLayoutVars>
      </dgm:prSet>
      <dgm:spPr/>
    </dgm:pt>
    <dgm:pt modelId="{D1354D29-B9D3-45FE-B4BA-E62919CD6683}" type="pres">
      <dgm:prSet presAssocID="{78E8743B-71D2-4830-A6BA-8C1C6BDE1177}" presName="matrix" presStyleCnt="0"/>
      <dgm:spPr/>
    </dgm:pt>
    <dgm:pt modelId="{52683679-FAAB-4D88-B129-74433E1334C2}" type="pres">
      <dgm:prSet presAssocID="{78E8743B-71D2-4830-A6BA-8C1C6BDE1177}" presName="tile1" presStyleLbl="node1" presStyleIdx="0" presStyleCnt="4"/>
      <dgm:spPr/>
    </dgm:pt>
    <dgm:pt modelId="{BD0E57EA-0503-48D1-9446-9DBEE71972E9}" type="pres">
      <dgm:prSet presAssocID="{78E8743B-71D2-4830-A6BA-8C1C6BDE1177}" presName="tile1text" presStyleLbl="node1" presStyleIdx="0" presStyleCnt="4">
        <dgm:presLayoutVars>
          <dgm:chMax val="0"/>
          <dgm:chPref val="0"/>
          <dgm:bulletEnabled val="1"/>
        </dgm:presLayoutVars>
      </dgm:prSet>
      <dgm:spPr/>
    </dgm:pt>
    <dgm:pt modelId="{A838B31F-78B4-43C7-AA9F-44E93F5ACA7A}" type="pres">
      <dgm:prSet presAssocID="{78E8743B-71D2-4830-A6BA-8C1C6BDE1177}" presName="tile2" presStyleLbl="node1" presStyleIdx="1" presStyleCnt="4"/>
      <dgm:spPr/>
    </dgm:pt>
    <dgm:pt modelId="{19934697-EC9E-4E1F-8A3E-FCDEBAC8C2EE}" type="pres">
      <dgm:prSet presAssocID="{78E8743B-71D2-4830-A6BA-8C1C6BDE1177}" presName="tile2text" presStyleLbl="node1" presStyleIdx="1" presStyleCnt="4">
        <dgm:presLayoutVars>
          <dgm:chMax val="0"/>
          <dgm:chPref val="0"/>
          <dgm:bulletEnabled val="1"/>
        </dgm:presLayoutVars>
      </dgm:prSet>
      <dgm:spPr/>
    </dgm:pt>
    <dgm:pt modelId="{8CC7CD8C-BFCB-4736-9870-B0151AAD1E3F}" type="pres">
      <dgm:prSet presAssocID="{78E8743B-71D2-4830-A6BA-8C1C6BDE1177}" presName="tile3" presStyleLbl="node1" presStyleIdx="2" presStyleCnt="4"/>
      <dgm:spPr/>
    </dgm:pt>
    <dgm:pt modelId="{08E40453-19FE-47B7-9DFF-9DD0656B7A62}" type="pres">
      <dgm:prSet presAssocID="{78E8743B-71D2-4830-A6BA-8C1C6BDE1177}" presName="tile3text" presStyleLbl="node1" presStyleIdx="2" presStyleCnt="4">
        <dgm:presLayoutVars>
          <dgm:chMax val="0"/>
          <dgm:chPref val="0"/>
          <dgm:bulletEnabled val="1"/>
        </dgm:presLayoutVars>
      </dgm:prSet>
      <dgm:spPr/>
    </dgm:pt>
    <dgm:pt modelId="{8544953D-FD64-489D-9E8B-3BD4D5B3D367}" type="pres">
      <dgm:prSet presAssocID="{78E8743B-71D2-4830-A6BA-8C1C6BDE1177}" presName="tile4" presStyleLbl="node1" presStyleIdx="3" presStyleCnt="4"/>
      <dgm:spPr/>
    </dgm:pt>
    <dgm:pt modelId="{8374AA6D-3B39-4392-8113-1B0FCDAF8794}" type="pres">
      <dgm:prSet presAssocID="{78E8743B-71D2-4830-A6BA-8C1C6BDE1177}" presName="tile4text" presStyleLbl="node1" presStyleIdx="3" presStyleCnt="4">
        <dgm:presLayoutVars>
          <dgm:chMax val="0"/>
          <dgm:chPref val="0"/>
          <dgm:bulletEnabled val="1"/>
        </dgm:presLayoutVars>
      </dgm:prSet>
      <dgm:spPr/>
    </dgm:pt>
    <dgm:pt modelId="{A87D0619-5D7E-469B-8DFA-3D186B9972FA}" type="pres">
      <dgm:prSet presAssocID="{78E8743B-71D2-4830-A6BA-8C1C6BDE1177}" presName="centerTile" presStyleLbl="fgShp" presStyleIdx="0" presStyleCnt="1">
        <dgm:presLayoutVars>
          <dgm:chMax val="0"/>
          <dgm:chPref val="0"/>
        </dgm:presLayoutVars>
      </dgm:prSet>
      <dgm:spPr/>
    </dgm:pt>
  </dgm:ptLst>
  <dgm:cxnLst>
    <dgm:cxn modelId="{60534A1F-F2C2-433C-A519-F00B060CA195}" srcId="{C36CC444-5CC0-46A9-A6A7-1F3851A46792}" destId="{D44646B5-A8D9-452C-855E-2945617DF6D0}" srcOrd="2" destOrd="0" parTransId="{6672E7E6-6339-4EB8-A018-3D5117DF255D}" sibTransId="{A3B81FB8-5B26-48B7-A143-EDBD1C1F3515}"/>
    <dgm:cxn modelId="{E058C136-72C8-4365-8F34-8E2B61271C54}" type="presOf" srcId="{D44646B5-A8D9-452C-855E-2945617DF6D0}" destId="{8CC7CD8C-BFCB-4736-9870-B0151AAD1E3F}" srcOrd="0" destOrd="0" presId="urn:microsoft.com/office/officeart/2005/8/layout/matrix1"/>
    <dgm:cxn modelId="{DEA8CA65-1E06-4F07-A799-5F4D31528706}" srcId="{C36CC444-5CC0-46A9-A6A7-1F3851A46792}" destId="{C69DF487-DDDD-4C94-9E50-E64B0F86384A}" srcOrd="4" destOrd="0" parTransId="{8FEAA59C-EA3B-4708-9FEF-93509E875773}" sibTransId="{C0767AB4-FA0A-4116-A4DB-7C85416D2585}"/>
    <dgm:cxn modelId="{4354A24D-B692-4700-8B65-B29E0B095A5C}" type="presOf" srcId="{6FFEBB9A-BFC9-4945-A9F3-FE2309DB3D63}" destId="{19934697-EC9E-4E1F-8A3E-FCDEBAC8C2EE}" srcOrd="1" destOrd="0" presId="urn:microsoft.com/office/officeart/2005/8/layout/matrix1"/>
    <dgm:cxn modelId="{56F60153-F087-4E89-A77D-8A6904F2B4CE}" type="presOf" srcId="{B7162863-7800-4BB6-A8DC-C43126E6E781}" destId="{52683679-FAAB-4D88-B129-74433E1334C2}" srcOrd="0" destOrd="0" presId="urn:microsoft.com/office/officeart/2005/8/layout/matrix1"/>
    <dgm:cxn modelId="{2FC75053-4701-4C6F-AC8B-737A42E3BD2B}" type="presOf" srcId="{78E8743B-71D2-4830-A6BA-8C1C6BDE1177}" destId="{39C4DD9B-BAA1-421C-AAC5-83656562A228}" srcOrd="0" destOrd="0" presId="urn:microsoft.com/office/officeart/2005/8/layout/matrix1"/>
    <dgm:cxn modelId="{A2D97F55-808F-47E0-947E-55F9EFAD01FA}" srcId="{C36CC444-5CC0-46A9-A6A7-1F3851A46792}" destId="{B7162863-7800-4BB6-A8DC-C43126E6E781}" srcOrd="0" destOrd="0" parTransId="{12F0EBAE-E274-40E6-82A8-E103CCDF8E72}" sibTransId="{43EB4315-227E-4F19-8FA2-5C81203AE566}"/>
    <dgm:cxn modelId="{0FB59556-E6D6-45CA-8D6A-80C28550F4C3}" srcId="{C36CC444-5CC0-46A9-A6A7-1F3851A46792}" destId="{B4189290-A886-440D-AD5B-871BAC070D8D}" srcOrd="3" destOrd="0" parTransId="{9DD8EDC8-F681-42E1-9A02-E3D25598F2BF}" sibTransId="{3471FA6C-5408-4E58-BE4B-556607CDF431}"/>
    <dgm:cxn modelId="{85C4A05A-C80A-4681-ADE9-E14E45ED637F}" type="presOf" srcId="{B4189290-A886-440D-AD5B-871BAC070D8D}" destId="{8544953D-FD64-489D-9E8B-3BD4D5B3D367}" srcOrd="0" destOrd="0" presId="urn:microsoft.com/office/officeart/2005/8/layout/matrix1"/>
    <dgm:cxn modelId="{3590C185-7CD1-4FF5-A38C-2F9BC550AD50}" type="presOf" srcId="{B7162863-7800-4BB6-A8DC-C43126E6E781}" destId="{BD0E57EA-0503-48D1-9446-9DBEE71972E9}" srcOrd="1" destOrd="0" presId="urn:microsoft.com/office/officeart/2005/8/layout/matrix1"/>
    <dgm:cxn modelId="{51BCEB90-CD99-4D6B-AFD5-A72F4F36632F}" type="presOf" srcId="{D44646B5-A8D9-452C-855E-2945617DF6D0}" destId="{08E40453-19FE-47B7-9DFF-9DD0656B7A62}" srcOrd="1" destOrd="0" presId="urn:microsoft.com/office/officeart/2005/8/layout/matrix1"/>
    <dgm:cxn modelId="{A6693FA8-91E8-4F9D-87FF-2A1A2E613E14}" type="presOf" srcId="{B4189290-A886-440D-AD5B-871BAC070D8D}" destId="{8374AA6D-3B39-4392-8113-1B0FCDAF8794}" srcOrd="1" destOrd="0" presId="urn:microsoft.com/office/officeart/2005/8/layout/matrix1"/>
    <dgm:cxn modelId="{B6824CAC-4739-4E60-B9BA-CEC45B45BC36}" srcId="{78E8743B-71D2-4830-A6BA-8C1C6BDE1177}" destId="{C36CC444-5CC0-46A9-A6A7-1F3851A46792}" srcOrd="0" destOrd="0" parTransId="{3CC5FBE6-5A33-4C98-80D8-1C08F562F5E9}" sibTransId="{67988D1E-7AB2-4017-B171-0A783D838823}"/>
    <dgm:cxn modelId="{84E693BF-7652-4C62-AD10-1AD87B41E8C5}" type="presOf" srcId="{C36CC444-5CC0-46A9-A6A7-1F3851A46792}" destId="{A87D0619-5D7E-469B-8DFA-3D186B9972FA}" srcOrd="0" destOrd="0" presId="urn:microsoft.com/office/officeart/2005/8/layout/matrix1"/>
    <dgm:cxn modelId="{6F5708C7-2D7E-4F88-B4A0-AEB26C659FA9}" type="presOf" srcId="{6FFEBB9A-BFC9-4945-A9F3-FE2309DB3D63}" destId="{A838B31F-78B4-43C7-AA9F-44E93F5ACA7A}" srcOrd="0" destOrd="0" presId="urn:microsoft.com/office/officeart/2005/8/layout/matrix1"/>
    <dgm:cxn modelId="{599CC1E5-0C6A-4B18-BA0A-AAE3B7A18CC1}" srcId="{C36CC444-5CC0-46A9-A6A7-1F3851A46792}" destId="{6FFEBB9A-BFC9-4945-A9F3-FE2309DB3D63}" srcOrd="1" destOrd="0" parTransId="{25B335EF-931B-4E61-AE83-126E2722130E}" sibTransId="{3075C484-EB4D-41EF-82D3-F9485C10905A}"/>
    <dgm:cxn modelId="{0183D50F-D75C-49E4-8C82-C6A7F3D02E0A}" type="presParOf" srcId="{39C4DD9B-BAA1-421C-AAC5-83656562A228}" destId="{D1354D29-B9D3-45FE-B4BA-E62919CD6683}" srcOrd="0" destOrd="0" presId="urn:microsoft.com/office/officeart/2005/8/layout/matrix1"/>
    <dgm:cxn modelId="{2C6508EA-1A1C-49C1-973E-550FCC1DA33A}" type="presParOf" srcId="{D1354D29-B9D3-45FE-B4BA-E62919CD6683}" destId="{52683679-FAAB-4D88-B129-74433E1334C2}" srcOrd="0" destOrd="0" presId="urn:microsoft.com/office/officeart/2005/8/layout/matrix1"/>
    <dgm:cxn modelId="{C01822FB-0768-4DA9-8BAD-06C6A43402C2}" type="presParOf" srcId="{D1354D29-B9D3-45FE-B4BA-E62919CD6683}" destId="{BD0E57EA-0503-48D1-9446-9DBEE71972E9}" srcOrd="1" destOrd="0" presId="urn:microsoft.com/office/officeart/2005/8/layout/matrix1"/>
    <dgm:cxn modelId="{F257DC3B-7153-4302-B76E-22D0C3CDC33F}" type="presParOf" srcId="{D1354D29-B9D3-45FE-B4BA-E62919CD6683}" destId="{A838B31F-78B4-43C7-AA9F-44E93F5ACA7A}" srcOrd="2" destOrd="0" presId="urn:microsoft.com/office/officeart/2005/8/layout/matrix1"/>
    <dgm:cxn modelId="{A5BD0ACD-039D-4F22-8540-9ABA23663CEC}" type="presParOf" srcId="{D1354D29-B9D3-45FE-B4BA-E62919CD6683}" destId="{19934697-EC9E-4E1F-8A3E-FCDEBAC8C2EE}" srcOrd="3" destOrd="0" presId="urn:microsoft.com/office/officeart/2005/8/layout/matrix1"/>
    <dgm:cxn modelId="{61122A3B-268C-40FB-95DC-BDBA3425FDE8}" type="presParOf" srcId="{D1354D29-B9D3-45FE-B4BA-E62919CD6683}" destId="{8CC7CD8C-BFCB-4736-9870-B0151AAD1E3F}" srcOrd="4" destOrd="0" presId="urn:microsoft.com/office/officeart/2005/8/layout/matrix1"/>
    <dgm:cxn modelId="{3487E90D-1C5A-4C39-81FB-DC6908B39EBA}" type="presParOf" srcId="{D1354D29-B9D3-45FE-B4BA-E62919CD6683}" destId="{08E40453-19FE-47B7-9DFF-9DD0656B7A62}" srcOrd="5" destOrd="0" presId="urn:microsoft.com/office/officeart/2005/8/layout/matrix1"/>
    <dgm:cxn modelId="{96D2B5D3-2E50-42E6-9343-CCAB6CF0C0EF}" type="presParOf" srcId="{D1354D29-B9D3-45FE-B4BA-E62919CD6683}" destId="{8544953D-FD64-489D-9E8B-3BD4D5B3D367}" srcOrd="6" destOrd="0" presId="urn:microsoft.com/office/officeart/2005/8/layout/matrix1"/>
    <dgm:cxn modelId="{D8A65A20-BCAD-43D7-9CC5-7B9B95720F76}" type="presParOf" srcId="{D1354D29-B9D3-45FE-B4BA-E62919CD6683}" destId="{8374AA6D-3B39-4392-8113-1B0FCDAF8794}" srcOrd="7" destOrd="0" presId="urn:microsoft.com/office/officeart/2005/8/layout/matrix1"/>
    <dgm:cxn modelId="{98AC2840-C9B1-42E5-8350-43EEEFE5ADA7}" type="presParOf" srcId="{39C4DD9B-BAA1-421C-AAC5-83656562A228}" destId="{A87D0619-5D7E-469B-8DFA-3D186B9972FA}"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60D589-362F-4CCF-848E-3D893E1E2918}" type="doc">
      <dgm:prSet loTypeId="urn:microsoft.com/office/officeart/2005/8/layout/bList2" loCatId="picture" qsTypeId="urn:microsoft.com/office/officeart/2005/8/quickstyle/simple1" qsCatId="simple" csTypeId="urn:microsoft.com/office/officeart/2005/8/colors/accent1_2" csCatId="accent1" phldr="1"/>
      <dgm:spPr/>
    </dgm:pt>
    <dgm:pt modelId="{109E90FD-DCAB-4EAA-B4B5-10039A739E73}">
      <dgm:prSet phldrT="[Text]"/>
      <dgm:spPr/>
      <dgm:t>
        <a:bodyPr/>
        <a:lstStyle/>
        <a:p>
          <a:pPr algn="ctr"/>
          <a:r>
            <a:rPr lang="en-US" b="1" noProof="0" dirty="0">
              <a:effectLst>
                <a:outerShdw blurRad="38100" dist="38100" dir="2700000" algn="tl">
                  <a:srgbClr val="000000">
                    <a:alpha val="43137"/>
                  </a:srgbClr>
                </a:outerShdw>
              </a:effectLst>
            </a:rPr>
            <a:t>Biochemical markers</a:t>
          </a:r>
        </a:p>
      </dgm:t>
    </dgm:pt>
    <dgm:pt modelId="{E0C69A4F-5D97-4F87-A595-3E62E2EC690E}" type="parTrans" cxnId="{AC332160-D5B9-43BC-A80C-9517E936082B}">
      <dgm:prSet/>
      <dgm:spPr/>
      <dgm:t>
        <a:bodyPr/>
        <a:lstStyle/>
        <a:p>
          <a:endParaRPr lang="en-US"/>
        </a:p>
      </dgm:t>
    </dgm:pt>
    <dgm:pt modelId="{DE815F00-4F64-4139-B27C-ECAEDF381941}" type="sibTrans" cxnId="{AC332160-D5B9-43BC-A80C-9517E936082B}">
      <dgm:prSet/>
      <dgm:spPr/>
      <dgm:t>
        <a:bodyPr/>
        <a:lstStyle/>
        <a:p>
          <a:endParaRPr lang="en-US"/>
        </a:p>
      </dgm:t>
    </dgm:pt>
    <dgm:pt modelId="{4DAE3680-CAB3-4FCD-ADA0-6EA3BC5AE30E}">
      <dgm:prSet phldrT="[Text]"/>
      <dgm:spPr/>
      <dgm:t>
        <a:bodyPr/>
        <a:lstStyle/>
        <a:p>
          <a:pPr algn="ctr"/>
          <a:r>
            <a:rPr lang="en-US" b="1" noProof="0" dirty="0">
              <a:effectLst>
                <a:outerShdw blurRad="38100" dist="38100" dir="2700000" algn="tl">
                  <a:srgbClr val="000000">
                    <a:alpha val="43137"/>
                  </a:srgbClr>
                </a:outerShdw>
              </a:effectLst>
            </a:rPr>
            <a:t>Vital signs</a:t>
          </a:r>
        </a:p>
      </dgm:t>
    </dgm:pt>
    <dgm:pt modelId="{69928C2B-FC42-47BC-9ED1-6D49F7BE92B4}" type="parTrans" cxnId="{722DD761-C651-41BC-BAF5-5ED24D0793D1}">
      <dgm:prSet/>
      <dgm:spPr/>
      <dgm:t>
        <a:bodyPr/>
        <a:lstStyle/>
        <a:p>
          <a:endParaRPr lang="en-US"/>
        </a:p>
      </dgm:t>
    </dgm:pt>
    <dgm:pt modelId="{DEF8E060-21B8-4936-8003-D9361B937285}" type="sibTrans" cxnId="{722DD761-C651-41BC-BAF5-5ED24D0793D1}">
      <dgm:prSet/>
      <dgm:spPr/>
      <dgm:t>
        <a:bodyPr/>
        <a:lstStyle/>
        <a:p>
          <a:endParaRPr lang="en-US"/>
        </a:p>
      </dgm:t>
    </dgm:pt>
    <dgm:pt modelId="{750A8344-A38A-4524-A4A2-5ADF376C25B6}">
      <dgm:prSet phldrT="[Text]"/>
      <dgm:spPr/>
      <dgm:t>
        <a:bodyPr/>
        <a:lstStyle/>
        <a:p>
          <a:pPr algn="ctr"/>
          <a:r>
            <a:rPr lang="en-US" b="1" noProof="0" dirty="0">
              <a:effectLst>
                <a:outerShdw blurRad="38100" dist="38100" dir="2700000" algn="tl">
                  <a:srgbClr val="000000">
                    <a:alpha val="43137"/>
                  </a:srgbClr>
                </a:outerShdw>
              </a:effectLst>
            </a:rPr>
            <a:t>Statics</a:t>
          </a:r>
        </a:p>
      </dgm:t>
    </dgm:pt>
    <dgm:pt modelId="{ECA13274-A48E-4561-A73F-81AEAF60EB39}" type="parTrans" cxnId="{4A58C88F-86D2-4A98-8DEF-06255CD9AC52}">
      <dgm:prSet/>
      <dgm:spPr/>
      <dgm:t>
        <a:bodyPr/>
        <a:lstStyle/>
        <a:p>
          <a:endParaRPr lang="en-US"/>
        </a:p>
      </dgm:t>
    </dgm:pt>
    <dgm:pt modelId="{43361668-5D05-4223-9931-B3D72441752C}" type="sibTrans" cxnId="{4A58C88F-86D2-4A98-8DEF-06255CD9AC52}">
      <dgm:prSet/>
      <dgm:spPr/>
      <dgm:t>
        <a:bodyPr/>
        <a:lstStyle/>
        <a:p>
          <a:endParaRPr lang="en-US"/>
        </a:p>
      </dgm:t>
    </dgm:pt>
    <dgm:pt modelId="{C20DF038-B914-4C04-AB56-D32CC09A9481}">
      <dgm:prSet/>
      <dgm:spPr/>
      <dgm:t>
        <a:bodyPr/>
        <a:lstStyle/>
        <a:p>
          <a:pPr algn="ctr">
            <a:buNone/>
          </a:pPr>
          <a:r>
            <a:rPr lang="es-ES" dirty="0"/>
            <a:t>4</a:t>
          </a:r>
          <a:endParaRPr lang="en-US" dirty="0"/>
        </a:p>
      </dgm:t>
    </dgm:pt>
    <dgm:pt modelId="{BDFA90C7-7D55-4EDA-B2C2-90C24E8BE719}" type="parTrans" cxnId="{DED0D01B-7A4D-4BE4-80DA-2B452B9CF3F3}">
      <dgm:prSet/>
      <dgm:spPr/>
      <dgm:t>
        <a:bodyPr/>
        <a:lstStyle/>
        <a:p>
          <a:endParaRPr lang="en-US"/>
        </a:p>
      </dgm:t>
    </dgm:pt>
    <dgm:pt modelId="{83FF3E22-01EE-4C77-8EDE-DD7927C5F9EB}" type="sibTrans" cxnId="{DED0D01B-7A4D-4BE4-80DA-2B452B9CF3F3}">
      <dgm:prSet/>
      <dgm:spPr/>
      <dgm:t>
        <a:bodyPr/>
        <a:lstStyle/>
        <a:p>
          <a:endParaRPr lang="en-US"/>
        </a:p>
      </dgm:t>
    </dgm:pt>
    <dgm:pt modelId="{DFF3192A-931F-462D-B66A-1610A9E78052}">
      <dgm:prSet/>
      <dgm:spPr/>
      <dgm:t>
        <a:bodyPr/>
        <a:lstStyle/>
        <a:p>
          <a:pPr algn="ctr">
            <a:buNone/>
          </a:pPr>
          <a:r>
            <a:rPr lang="es-ES" dirty="0"/>
            <a:t>55</a:t>
          </a:r>
          <a:endParaRPr lang="en-US" dirty="0"/>
        </a:p>
      </dgm:t>
    </dgm:pt>
    <dgm:pt modelId="{360E8C2C-B3FA-492B-B3DA-E49B84B54F44}" type="parTrans" cxnId="{E929C4A9-7E48-4E54-812F-2190E62791AF}">
      <dgm:prSet/>
      <dgm:spPr/>
      <dgm:t>
        <a:bodyPr/>
        <a:lstStyle/>
        <a:p>
          <a:endParaRPr lang="en-US"/>
        </a:p>
      </dgm:t>
    </dgm:pt>
    <dgm:pt modelId="{FB53873E-4299-4C3E-9298-E20F24541D87}" type="sibTrans" cxnId="{E929C4A9-7E48-4E54-812F-2190E62791AF}">
      <dgm:prSet/>
      <dgm:spPr/>
      <dgm:t>
        <a:bodyPr/>
        <a:lstStyle/>
        <a:p>
          <a:endParaRPr lang="en-US"/>
        </a:p>
      </dgm:t>
    </dgm:pt>
    <dgm:pt modelId="{A1F98FE1-D517-429F-B07C-E70676845BA6}">
      <dgm:prSet/>
      <dgm:spPr/>
      <dgm:t>
        <a:bodyPr/>
        <a:lstStyle/>
        <a:p>
          <a:pPr algn="ctr">
            <a:buNone/>
          </a:pPr>
          <a:r>
            <a:rPr lang="es-ES" dirty="0"/>
            <a:t>7</a:t>
          </a:r>
          <a:endParaRPr lang="en-US" dirty="0"/>
        </a:p>
      </dgm:t>
    </dgm:pt>
    <dgm:pt modelId="{FAB4B0B0-138F-4B68-AD63-41F1C6ACEE2A}" type="parTrans" cxnId="{16271E4C-5C2F-492F-A2BC-0665407ADCF1}">
      <dgm:prSet/>
      <dgm:spPr/>
      <dgm:t>
        <a:bodyPr/>
        <a:lstStyle/>
        <a:p>
          <a:endParaRPr lang="en-US"/>
        </a:p>
      </dgm:t>
    </dgm:pt>
    <dgm:pt modelId="{5146E898-0828-487E-8BC3-62226BFEEE35}" type="sibTrans" cxnId="{16271E4C-5C2F-492F-A2BC-0665407ADCF1}">
      <dgm:prSet/>
      <dgm:spPr/>
      <dgm:t>
        <a:bodyPr/>
        <a:lstStyle/>
        <a:p>
          <a:endParaRPr lang="en-US"/>
        </a:p>
      </dgm:t>
    </dgm:pt>
    <dgm:pt modelId="{96A16806-3E58-45C0-AA17-C3D9E0C80508}" type="pres">
      <dgm:prSet presAssocID="{0960D589-362F-4CCF-848E-3D893E1E2918}" presName="diagram" presStyleCnt="0">
        <dgm:presLayoutVars>
          <dgm:dir/>
          <dgm:animLvl val="lvl"/>
          <dgm:resizeHandles val="exact"/>
        </dgm:presLayoutVars>
      </dgm:prSet>
      <dgm:spPr/>
    </dgm:pt>
    <dgm:pt modelId="{03758913-85DE-43D3-A871-7503A145F7E4}" type="pres">
      <dgm:prSet presAssocID="{109E90FD-DCAB-4EAA-B4B5-10039A739E73}" presName="compNode" presStyleCnt="0"/>
      <dgm:spPr/>
    </dgm:pt>
    <dgm:pt modelId="{DDFE5FC4-B654-4794-9C6C-22DE21914071}" type="pres">
      <dgm:prSet presAssocID="{109E90FD-DCAB-4EAA-B4B5-10039A739E73}" presName="childRect" presStyleLbl="bgAcc1" presStyleIdx="0" presStyleCnt="3">
        <dgm:presLayoutVars>
          <dgm:bulletEnabled val="1"/>
        </dgm:presLayoutVars>
      </dgm:prSet>
      <dgm:spPr/>
    </dgm:pt>
    <dgm:pt modelId="{D2CE2C39-698D-41CD-B7D3-BC70725B2C93}" type="pres">
      <dgm:prSet presAssocID="{109E90FD-DCAB-4EAA-B4B5-10039A739E73}" presName="parentText" presStyleLbl="node1" presStyleIdx="0" presStyleCnt="0">
        <dgm:presLayoutVars>
          <dgm:chMax val="0"/>
          <dgm:bulletEnabled val="1"/>
        </dgm:presLayoutVars>
      </dgm:prSet>
      <dgm:spPr/>
    </dgm:pt>
    <dgm:pt modelId="{1F082E5F-97C1-4060-942B-98A068270FB1}" type="pres">
      <dgm:prSet presAssocID="{109E90FD-DCAB-4EAA-B4B5-10039A739E73}" presName="parentRect" presStyleLbl="alignNode1" presStyleIdx="0" presStyleCnt="3"/>
      <dgm:spPr/>
    </dgm:pt>
    <dgm:pt modelId="{E3C07C13-D0AF-4AE3-939E-17A9A4CC03BB}" type="pres">
      <dgm:prSet presAssocID="{109E90FD-DCAB-4EAA-B4B5-10039A739E73}" presName="adorn" presStyleLbl="fgAccFollowNode1" presStyleIdx="0" presStyleCnt="3"/>
      <dgm:spPr/>
    </dgm:pt>
    <dgm:pt modelId="{BA5EA0FC-0DEC-42E4-91A6-9487CA21E3EA}" type="pres">
      <dgm:prSet presAssocID="{DE815F00-4F64-4139-B27C-ECAEDF381941}" presName="sibTrans" presStyleLbl="sibTrans2D1" presStyleIdx="0" presStyleCnt="0"/>
      <dgm:spPr/>
    </dgm:pt>
    <dgm:pt modelId="{09896BD1-44FC-4476-8B8D-848F55DE79C3}" type="pres">
      <dgm:prSet presAssocID="{4DAE3680-CAB3-4FCD-ADA0-6EA3BC5AE30E}" presName="compNode" presStyleCnt="0"/>
      <dgm:spPr/>
    </dgm:pt>
    <dgm:pt modelId="{F8E48204-B772-42F4-8A49-1516F8CECDEC}" type="pres">
      <dgm:prSet presAssocID="{4DAE3680-CAB3-4FCD-ADA0-6EA3BC5AE30E}" presName="childRect" presStyleLbl="bgAcc1" presStyleIdx="1" presStyleCnt="3">
        <dgm:presLayoutVars>
          <dgm:bulletEnabled val="1"/>
        </dgm:presLayoutVars>
      </dgm:prSet>
      <dgm:spPr/>
    </dgm:pt>
    <dgm:pt modelId="{288E9C26-A29C-49B2-B0A5-E2212F8245B0}" type="pres">
      <dgm:prSet presAssocID="{4DAE3680-CAB3-4FCD-ADA0-6EA3BC5AE30E}" presName="parentText" presStyleLbl="node1" presStyleIdx="0" presStyleCnt="0">
        <dgm:presLayoutVars>
          <dgm:chMax val="0"/>
          <dgm:bulletEnabled val="1"/>
        </dgm:presLayoutVars>
      </dgm:prSet>
      <dgm:spPr/>
    </dgm:pt>
    <dgm:pt modelId="{8442E9EB-39D8-47D5-A553-1BBA795D36FA}" type="pres">
      <dgm:prSet presAssocID="{4DAE3680-CAB3-4FCD-ADA0-6EA3BC5AE30E}" presName="parentRect" presStyleLbl="alignNode1" presStyleIdx="1" presStyleCnt="3"/>
      <dgm:spPr/>
    </dgm:pt>
    <dgm:pt modelId="{E1700CA3-BF36-4712-8ECD-3B2BF69D9405}" type="pres">
      <dgm:prSet presAssocID="{4DAE3680-CAB3-4FCD-ADA0-6EA3BC5AE30E}" presName="adorn" presStyleLbl="fgAccFollowNode1" presStyleIdx="1" presStyleCnt="3"/>
      <dgm:spPr/>
    </dgm:pt>
    <dgm:pt modelId="{331619F6-05AE-4074-8D78-4E7790BA73F9}" type="pres">
      <dgm:prSet presAssocID="{DEF8E060-21B8-4936-8003-D9361B937285}" presName="sibTrans" presStyleLbl="sibTrans2D1" presStyleIdx="0" presStyleCnt="0"/>
      <dgm:spPr/>
    </dgm:pt>
    <dgm:pt modelId="{D5C75F23-842F-47A4-B94D-B87B6EBBF18E}" type="pres">
      <dgm:prSet presAssocID="{750A8344-A38A-4524-A4A2-5ADF376C25B6}" presName="compNode" presStyleCnt="0"/>
      <dgm:spPr/>
    </dgm:pt>
    <dgm:pt modelId="{4D058F21-E601-46CD-BDA6-1F3CCBE73D91}" type="pres">
      <dgm:prSet presAssocID="{750A8344-A38A-4524-A4A2-5ADF376C25B6}" presName="childRect" presStyleLbl="bgAcc1" presStyleIdx="2" presStyleCnt="3">
        <dgm:presLayoutVars>
          <dgm:bulletEnabled val="1"/>
        </dgm:presLayoutVars>
      </dgm:prSet>
      <dgm:spPr/>
    </dgm:pt>
    <dgm:pt modelId="{2AD01420-7BF3-4A74-B3E0-D828C0E48ABC}" type="pres">
      <dgm:prSet presAssocID="{750A8344-A38A-4524-A4A2-5ADF376C25B6}" presName="parentText" presStyleLbl="node1" presStyleIdx="0" presStyleCnt="0">
        <dgm:presLayoutVars>
          <dgm:chMax val="0"/>
          <dgm:bulletEnabled val="1"/>
        </dgm:presLayoutVars>
      </dgm:prSet>
      <dgm:spPr/>
    </dgm:pt>
    <dgm:pt modelId="{FDEF37EA-2B40-404D-8A17-0ACC8E5CBC9F}" type="pres">
      <dgm:prSet presAssocID="{750A8344-A38A-4524-A4A2-5ADF376C25B6}" presName="parentRect" presStyleLbl="alignNode1" presStyleIdx="2" presStyleCnt="3"/>
      <dgm:spPr/>
    </dgm:pt>
    <dgm:pt modelId="{9C26CD62-E946-4A42-9B66-9D910DD8C74E}" type="pres">
      <dgm:prSet presAssocID="{750A8344-A38A-4524-A4A2-5ADF376C25B6}" presName="adorn" presStyleLbl="fgAccFollowNode1" presStyleIdx="2" presStyleCnt="3"/>
      <dgm:spPr/>
    </dgm:pt>
  </dgm:ptLst>
  <dgm:cxnLst>
    <dgm:cxn modelId="{DED0D01B-7A4D-4BE4-80DA-2B452B9CF3F3}" srcId="{750A8344-A38A-4524-A4A2-5ADF376C25B6}" destId="{C20DF038-B914-4C04-AB56-D32CC09A9481}" srcOrd="0" destOrd="0" parTransId="{BDFA90C7-7D55-4EDA-B2C2-90C24E8BE719}" sibTransId="{83FF3E22-01EE-4C77-8EDE-DD7927C5F9EB}"/>
    <dgm:cxn modelId="{D67AA528-351A-43D7-B9EF-6961379C47F2}" type="presOf" srcId="{DEF8E060-21B8-4936-8003-D9361B937285}" destId="{331619F6-05AE-4074-8D78-4E7790BA73F9}" srcOrd="0" destOrd="0" presId="urn:microsoft.com/office/officeart/2005/8/layout/bList2"/>
    <dgm:cxn modelId="{EB79F52C-5356-43DB-A474-CDFBD167155F}" type="presOf" srcId="{109E90FD-DCAB-4EAA-B4B5-10039A739E73}" destId="{1F082E5F-97C1-4060-942B-98A068270FB1}" srcOrd="1" destOrd="0" presId="urn:microsoft.com/office/officeart/2005/8/layout/bList2"/>
    <dgm:cxn modelId="{AC332160-D5B9-43BC-A80C-9517E936082B}" srcId="{0960D589-362F-4CCF-848E-3D893E1E2918}" destId="{109E90FD-DCAB-4EAA-B4B5-10039A739E73}" srcOrd="0" destOrd="0" parTransId="{E0C69A4F-5D97-4F87-A595-3E62E2EC690E}" sibTransId="{DE815F00-4F64-4139-B27C-ECAEDF381941}"/>
    <dgm:cxn modelId="{722DD761-C651-41BC-BAF5-5ED24D0793D1}" srcId="{0960D589-362F-4CCF-848E-3D893E1E2918}" destId="{4DAE3680-CAB3-4FCD-ADA0-6EA3BC5AE30E}" srcOrd="1" destOrd="0" parTransId="{69928C2B-FC42-47BC-9ED1-6D49F7BE92B4}" sibTransId="{DEF8E060-21B8-4936-8003-D9361B937285}"/>
    <dgm:cxn modelId="{16271E4C-5C2F-492F-A2BC-0665407ADCF1}" srcId="{4DAE3680-CAB3-4FCD-ADA0-6EA3BC5AE30E}" destId="{A1F98FE1-D517-429F-B07C-E70676845BA6}" srcOrd="0" destOrd="0" parTransId="{FAB4B0B0-138F-4B68-AD63-41F1C6ACEE2A}" sibTransId="{5146E898-0828-487E-8BC3-62226BFEEE35}"/>
    <dgm:cxn modelId="{F1060A80-C41F-4A48-BFB7-0CA55509BD1D}" type="presOf" srcId="{750A8344-A38A-4524-A4A2-5ADF376C25B6}" destId="{FDEF37EA-2B40-404D-8A17-0ACC8E5CBC9F}" srcOrd="1" destOrd="0" presId="urn:microsoft.com/office/officeart/2005/8/layout/bList2"/>
    <dgm:cxn modelId="{5685B781-C720-4D70-8881-9918A103C678}" type="presOf" srcId="{0960D589-362F-4CCF-848E-3D893E1E2918}" destId="{96A16806-3E58-45C0-AA17-C3D9E0C80508}" srcOrd="0" destOrd="0" presId="urn:microsoft.com/office/officeart/2005/8/layout/bList2"/>
    <dgm:cxn modelId="{2BA7B283-9BB3-47D7-8345-D1B78629436C}" type="presOf" srcId="{DFF3192A-931F-462D-B66A-1610A9E78052}" destId="{DDFE5FC4-B654-4794-9C6C-22DE21914071}" srcOrd="0" destOrd="0" presId="urn:microsoft.com/office/officeart/2005/8/layout/bList2"/>
    <dgm:cxn modelId="{3B1B6187-1E35-411B-8B92-2CCD77677C3E}" type="presOf" srcId="{A1F98FE1-D517-429F-B07C-E70676845BA6}" destId="{F8E48204-B772-42F4-8A49-1516F8CECDEC}" srcOrd="0" destOrd="0" presId="urn:microsoft.com/office/officeart/2005/8/layout/bList2"/>
    <dgm:cxn modelId="{4A58C88F-86D2-4A98-8DEF-06255CD9AC52}" srcId="{0960D589-362F-4CCF-848E-3D893E1E2918}" destId="{750A8344-A38A-4524-A4A2-5ADF376C25B6}" srcOrd="2" destOrd="0" parTransId="{ECA13274-A48E-4561-A73F-81AEAF60EB39}" sibTransId="{43361668-5D05-4223-9931-B3D72441752C}"/>
    <dgm:cxn modelId="{6491E993-6506-4C2F-877F-955698255DFC}" type="presOf" srcId="{109E90FD-DCAB-4EAA-B4B5-10039A739E73}" destId="{D2CE2C39-698D-41CD-B7D3-BC70725B2C93}" srcOrd="0" destOrd="0" presId="urn:microsoft.com/office/officeart/2005/8/layout/bList2"/>
    <dgm:cxn modelId="{3F67D79F-7835-4B9C-8155-8477B64EBE48}" type="presOf" srcId="{4DAE3680-CAB3-4FCD-ADA0-6EA3BC5AE30E}" destId="{8442E9EB-39D8-47D5-A553-1BBA795D36FA}" srcOrd="1" destOrd="0" presId="urn:microsoft.com/office/officeart/2005/8/layout/bList2"/>
    <dgm:cxn modelId="{3CCFBFA4-B0BB-47E6-8914-A872E27CC99E}" type="presOf" srcId="{4DAE3680-CAB3-4FCD-ADA0-6EA3BC5AE30E}" destId="{288E9C26-A29C-49B2-B0A5-E2212F8245B0}" srcOrd="0" destOrd="0" presId="urn:microsoft.com/office/officeart/2005/8/layout/bList2"/>
    <dgm:cxn modelId="{E929C4A9-7E48-4E54-812F-2190E62791AF}" srcId="{109E90FD-DCAB-4EAA-B4B5-10039A739E73}" destId="{DFF3192A-931F-462D-B66A-1610A9E78052}" srcOrd="0" destOrd="0" parTransId="{360E8C2C-B3FA-492B-B3DA-E49B84B54F44}" sibTransId="{FB53873E-4299-4C3E-9298-E20F24541D87}"/>
    <dgm:cxn modelId="{1A9869DB-BCC5-4E6C-A41B-FB13AECDDBBD}" type="presOf" srcId="{C20DF038-B914-4C04-AB56-D32CC09A9481}" destId="{4D058F21-E601-46CD-BDA6-1F3CCBE73D91}" srcOrd="0" destOrd="0" presId="urn:microsoft.com/office/officeart/2005/8/layout/bList2"/>
    <dgm:cxn modelId="{A17BA0F1-B47E-4473-868B-BA88503DAD25}" type="presOf" srcId="{750A8344-A38A-4524-A4A2-5ADF376C25B6}" destId="{2AD01420-7BF3-4A74-B3E0-D828C0E48ABC}" srcOrd="0" destOrd="0" presId="urn:microsoft.com/office/officeart/2005/8/layout/bList2"/>
    <dgm:cxn modelId="{2AB94AF7-293F-4F95-91D3-FB0D8B1B1CB1}" type="presOf" srcId="{DE815F00-4F64-4139-B27C-ECAEDF381941}" destId="{BA5EA0FC-0DEC-42E4-91A6-9487CA21E3EA}" srcOrd="0" destOrd="0" presId="urn:microsoft.com/office/officeart/2005/8/layout/bList2"/>
    <dgm:cxn modelId="{75C194F2-9E37-4A64-A5F9-328DEAF1AC64}" type="presParOf" srcId="{96A16806-3E58-45C0-AA17-C3D9E0C80508}" destId="{03758913-85DE-43D3-A871-7503A145F7E4}" srcOrd="0" destOrd="0" presId="urn:microsoft.com/office/officeart/2005/8/layout/bList2"/>
    <dgm:cxn modelId="{62168DCC-D32D-48A9-9816-3B4F20EA7909}" type="presParOf" srcId="{03758913-85DE-43D3-A871-7503A145F7E4}" destId="{DDFE5FC4-B654-4794-9C6C-22DE21914071}" srcOrd="0" destOrd="0" presId="urn:microsoft.com/office/officeart/2005/8/layout/bList2"/>
    <dgm:cxn modelId="{77FA5C53-D3CF-4E77-B8F0-0C17366A8FC7}" type="presParOf" srcId="{03758913-85DE-43D3-A871-7503A145F7E4}" destId="{D2CE2C39-698D-41CD-B7D3-BC70725B2C93}" srcOrd="1" destOrd="0" presId="urn:microsoft.com/office/officeart/2005/8/layout/bList2"/>
    <dgm:cxn modelId="{3509376C-841A-4401-B30D-A76624682D7B}" type="presParOf" srcId="{03758913-85DE-43D3-A871-7503A145F7E4}" destId="{1F082E5F-97C1-4060-942B-98A068270FB1}" srcOrd="2" destOrd="0" presId="urn:microsoft.com/office/officeart/2005/8/layout/bList2"/>
    <dgm:cxn modelId="{7E1E3A35-A1F7-47D6-A7AC-0FD6C3323D34}" type="presParOf" srcId="{03758913-85DE-43D3-A871-7503A145F7E4}" destId="{E3C07C13-D0AF-4AE3-939E-17A9A4CC03BB}" srcOrd="3" destOrd="0" presId="urn:microsoft.com/office/officeart/2005/8/layout/bList2"/>
    <dgm:cxn modelId="{D5B6D010-FB90-4E6F-807E-FCFCB9ED6BE3}" type="presParOf" srcId="{96A16806-3E58-45C0-AA17-C3D9E0C80508}" destId="{BA5EA0FC-0DEC-42E4-91A6-9487CA21E3EA}" srcOrd="1" destOrd="0" presId="urn:microsoft.com/office/officeart/2005/8/layout/bList2"/>
    <dgm:cxn modelId="{59179794-809D-4987-8573-58A98B88FC35}" type="presParOf" srcId="{96A16806-3E58-45C0-AA17-C3D9E0C80508}" destId="{09896BD1-44FC-4476-8B8D-848F55DE79C3}" srcOrd="2" destOrd="0" presId="urn:microsoft.com/office/officeart/2005/8/layout/bList2"/>
    <dgm:cxn modelId="{5CE5C706-88C6-4771-A388-3EDA33FA8125}" type="presParOf" srcId="{09896BD1-44FC-4476-8B8D-848F55DE79C3}" destId="{F8E48204-B772-42F4-8A49-1516F8CECDEC}" srcOrd="0" destOrd="0" presId="urn:microsoft.com/office/officeart/2005/8/layout/bList2"/>
    <dgm:cxn modelId="{3D6E8BFA-2066-4921-B89C-6E56DDA581B9}" type="presParOf" srcId="{09896BD1-44FC-4476-8B8D-848F55DE79C3}" destId="{288E9C26-A29C-49B2-B0A5-E2212F8245B0}" srcOrd="1" destOrd="0" presId="urn:microsoft.com/office/officeart/2005/8/layout/bList2"/>
    <dgm:cxn modelId="{A57FC725-727F-4DA3-AD09-A6848F343067}" type="presParOf" srcId="{09896BD1-44FC-4476-8B8D-848F55DE79C3}" destId="{8442E9EB-39D8-47D5-A553-1BBA795D36FA}" srcOrd="2" destOrd="0" presId="urn:microsoft.com/office/officeart/2005/8/layout/bList2"/>
    <dgm:cxn modelId="{BF2A4247-74C0-4F12-9998-CF035F424E49}" type="presParOf" srcId="{09896BD1-44FC-4476-8B8D-848F55DE79C3}" destId="{E1700CA3-BF36-4712-8ECD-3B2BF69D9405}" srcOrd="3" destOrd="0" presId="urn:microsoft.com/office/officeart/2005/8/layout/bList2"/>
    <dgm:cxn modelId="{5E7C982F-BAEC-46DA-BC4E-D3A6AE52725C}" type="presParOf" srcId="{96A16806-3E58-45C0-AA17-C3D9E0C80508}" destId="{331619F6-05AE-4074-8D78-4E7790BA73F9}" srcOrd="3" destOrd="0" presId="urn:microsoft.com/office/officeart/2005/8/layout/bList2"/>
    <dgm:cxn modelId="{C4295A09-277E-4591-8C5C-394A6F20FC0C}" type="presParOf" srcId="{96A16806-3E58-45C0-AA17-C3D9E0C80508}" destId="{D5C75F23-842F-47A4-B94D-B87B6EBBF18E}" srcOrd="4" destOrd="0" presId="urn:microsoft.com/office/officeart/2005/8/layout/bList2"/>
    <dgm:cxn modelId="{EECD3EE6-39A1-4625-87CA-F430CABE246F}" type="presParOf" srcId="{D5C75F23-842F-47A4-B94D-B87B6EBBF18E}" destId="{4D058F21-E601-46CD-BDA6-1F3CCBE73D91}" srcOrd="0" destOrd="0" presId="urn:microsoft.com/office/officeart/2005/8/layout/bList2"/>
    <dgm:cxn modelId="{7D1FFC6F-D5CA-4FB3-BBA5-F854F43DFBEC}" type="presParOf" srcId="{D5C75F23-842F-47A4-B94D-B87B6EBBF18E}" destId="{2AD01420-7BF3-4A74-B3E0-D828C0E48ABC}" srcOrd="1" destOrd="0" presId="urn:microsoft.com/office/officeart/2005/8/layout/bList2"/>
    <dgm:cxn modelId="{9408B95E-4368-493B-99C4-23BA90DFD562}" type="presParOf" srcId="{D5C75F23-842F-47A4-B94D-B87B6EBBF18E}" destId="{FDEF37EA-2B40-404D-8A17-0ACC8E5CBC9F}" srcOrd="2" destOrd="0" presId="urn:microsoft.com/office/officeart/2005/8/layout/bList2"/>
    <dgm:cxn modelId="{DDE808A5-5E8B-4CAF-AD05-816D609CBB9F}" type="presParOf" srcId="{D5C75F23-842F-47A4-B94D-B87B6EBBF18E}" destId="{9C26CD62-E946-4A42-9B66-9D910DD8C74E}" srcOrd="3" destOrd="0" presId="urn:microsoft.com/office/officeart/2005/8/layout/b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604198-E344-4607-9476-91948767B66F}"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en-US"/>
        </a:p>
      </dgm:t>
    </dgm:pt>
    <dgm:pt modelId="{EDDF16E3-6015-4907-8695-9B727A540016}">
      <dgm:prSet phldrT="[Text]"/>
      <dgm:spPr/>
      <dgm:t>
        <a:bodyPr/>
        <a:lstStyle/>
        <a:p>
          <a:r>
            <a:rPr lang="es-ES" dirty="0"/>
            <a:t>Prediction</a:t>
          </a:r>
          <a:endParaRPr lang="en-US" dirty="0"/>
        </a:p>
      </dgm:t>
    </dgm:pt>
    <dgm:pt modelId="{0C6B23FB-4C53-4378-953D-F0EE9E2B2505}" type="parTrans" cxnId="{CAD5E891-7045-4DEE-A440-C12B5D4ED44B}">
      <dgm:prSet/>
      <dgm:spPr/>
      <dgm:t>
        <a:bodyPr/>
        <a:lstStyle/>
        <a:p>
          <a:endParaRPr lang="en-US"/>
        </a:p>
      </dgm:t>
    </dgm:pt>
    <dgm:pt modelId="{A2E079A8-BE61-479C-9C4E-D7933E25CA07}" type="sibTrans" cxnId="{CAD5E891-7045-4DEE-A440-C12B5D4ED44B}">
      <dgm:prSet/>
      <dgm:spPr/>
      <dgm:t>
        <a:bodyPr/>
        <a:lstStyle/>
        <a:p>
          <a:endParaRPr lang="en-US"/>
        </a:p>
      </dgm:t>
    </dgm:pt>
    <dgm:pt modelId="{6F33C277-E3C0-41EF-99E8-37DE50463AF5}">
      <dgm:prSet phldrT="[Text]"/>
      <dgm:spPr/>
      <dgm:t>
        <a:bodyPr/>
        <a:lstStyle/>
        <a:p>
          <a:r>
            <a:rPr lang="en-US" b="0" i="0" dirty="0"/>
            <a:t>bacteremia</a:t>
          </a:r>
          <a:endParaRPr lang="en-US" dirty="0"/>
        </a:p>
      </dgm:t>
    </dgm:pt>
    <dgm:pt modelId="{BFC0F534-8C09-4916-807E-5E755272884D}" type="parTrans" cxnId="{6400D094-00FE-4983-AFE1-8477B653E511}">
      <dgm:prSet/>
      <dgm:spPr/>
      <dgm:t>
        <a:bodyPr/>
        <a:lstStyle/>
        <a:p>
          <a:endParaRPr lang="en-US"/>
        </a:p>
      </dgm:t>
    </dgm:pt>
    <dgm:pt modelId="{8FA1C560-BFC1-40D3-A771-74B391C33069}" type="sibTrans" cxnId="{6400D094-00FE-4983-AFE1-8477B653E511}">
      <dgm:prSet/>
      <dgm:spPr/>
      <dgm:t>
        <a:bodyPr/>
        <a:lstStyle/>
        <a:p>
          <a:endParaRPr lang="en-US"/>
        </a:p>
      </dgm:t>
    </dgm:pt>
    <dgm:pt modelId="{E7BB5241-CB27-4189-B7F3-0BC6A867BC25}">
      <dgm:prSet phldrT="[Text]"/>
      <dgm:spPr/>
      <dgm:t>
        <a:bodyPr/>
        <a:lstStyle/>
        <a:p>
          <a:r>
            <a:rPr lang="es-ES" dirty="0"/>
            <a:t>BSI</a:t>
          </a:r>
          <a:endParaRPr lang="en-US" dirty="0"/>
        </a:p>
      </dgm:t>
    </dgm:pt>
    <dgm:pt modelId="{BFC079EC-4B57-4AC2-BFD9-E8B8097F543D}" type="parTrans" cxnId="{35EA8A08-7291-4DF2-BB74-49EF79A2E145}">
      <dgm:prSet/>
      <dgm:spPr/>
      <dgm:t>
        <a:bodyPr/>
        <a:lstStyle/>
        <a:p>
          <a:endParaRPr lang="en-US"/>
        </a:p>
      </dgm:t>
    </dgm:pt>
    <dgm:pt modelId="{E0570BCB-97D0-4766-9054-65AC73CD56DB}" type="sibTrans" cxnId="{35EA8A08-7291-4DF2-BB74-49EF79A2E145}">
      <dgm:prSet/>
      <dgm:spPr/>
      <dgm:t>
        <a:bodyPr/>
        <a:lstStyle/>
        <a:p>
          <a:endParaRPr lang="en-US"/>
        </a:p>
      </dgm:t>
    </dgm:pt>
    <dgm:pt modelId="{131EE7FC-D07B-429C-8932-75E90BCDA10E}">
      <dgm:prSet phldrT="[Text]"/>
      <dgm:spPr/>
      <dgm:t>
        <a:bodyPr/>
        <a:lstStyle/>
        <a:p>
          <a:r>
            <a:rPr lang="es-ES" dirty="0"/>
            <a:t>Sepsis</a:t>
          </a:r>
          <a:endParaRPr lang="en-US" dirty="0"/>
        </a:p>
      </dgm:t>
    </dgm:pt>
    <dgm:pt modelId="{B33750EC-D538-4570-9317-10D8006F4B33}" type="parTrans" cxnId="{F659EBA0-18C3-4F2C-8106-E6D4B02BBD7B}">
      <dgm:prSet/>
      <dgm:spPr/>
      <dgm:t>
        <a:bodyPr/>
        <a:lstStyle/>
        <a:p>
          <a:endParaRPr lang="en-US"/>
        </a:p>
      </dgm:t>
    </dgm:pt>
    <dgm:pt modelId="{D6DB71DD-A2DE-4354-8983-90CA45D2DDD1}" type="sibTrans" cxnId="{F659EBA0-18C3-4F2C-8106-E6D4B02BBD7B}">
      <dgm:prSet/>
      <dgm:spPr/>
      <dgm:t>
        <a:bodyPr/>
        <a:lstStyle/>
        <a:p>
          <a:endParaRPr lang="en-US"/>
        </a:p>
      </dgm:t>
    </dgm:pt>
    <dgm:pt modelId="{5973F1C1-D853-4C02-B1FA-C2EA9690116D}" type="pres">
      <dgm:prSet presAssocID="{25604198-E344-4607-9476-91948767B66F}" presName="Name0" presStyleCnt="0">
        <dgm:presLayoutVars>
          <dgm:chMax val="1"/>
          <dgm:chPref val="1"/>
          <dgm:dir/>
          <dgm:resizeHandles/>
        </dgm:presLayoutVars>
      </dgm:prSet>
      <dgm:spPr/>
    </dgm:pt>
    <dgm:pt modelId="{DC90B11A-5E70-450D-BE49-35C46B99F28B}" type="pres">
      <dgm:prSet presAssocID="{EDDF16E3-6015-4907-8695-9B727A540016}" presName="Parent" presStyleLbl="node1" presStyleIdx="0" presStyleCnt="2">
        <dgm:presLayoutVars>
          <dgm:chMax val="4"/>
          <dgm:chPref val="3"/>
        </dgm:presLayoutVars>
      </dgm:prSet>
      <dgm:spPr/>
    </dgm:pt>
    <dgm:pt modelId="{5CA206A6-3C8E-48CE-98C4-C1750027A820}" type="pres">
      <dgm:prSet presAssocID="{6F33C277-E3C0-41EF-99E8-37DE50463AF5}" presName="Accent" presStyleLbl="node1" presStyleIdx="1" presStyleCnt="2"/>
      <dgm:spPr/>
    </dgm:pt>
    <dgm:pt modelId="{75911C12-643A-4B5D-8EE3-48601B2C8647}" type="pres">
      <dgm:prSet presAssocID="{6F33C277-E3C0-41EF-99E8-37DE50463AF5}" presName="Image1" presStyleLbl="fgImgPlace1" presStyleIdx="0" presStyleCnt="3"/>
      <dgm:spPr/>
    </dgm:pt>
    <dgm:pt modelId="{C5A02D36-5292-415D-9813-E7BF905135D1}" type="pres">
      <dgm:prSet presAssocID="{6F33C277-E3C0-41EF-99E8-37DE50463AF5}" presName="Child1" presStyleLbl="revTx" presStyleIdx="0" presStyleCnt="3">
        <dgm:presLayoutVars>
          <dgm:chMax val="0"/>
          <dgm:chPref val="0"/>
          <dgm:bulletEnabled val="1"/>
        </dgm:presLayoutVars>
      </dgm:prSet>
      <dgm:spPr/>
    </dgm:pt>
    <dgm:pt modelId="{3FDB77A3-ABAC-4CDB-98F7-996D89297316}" type="pres">
      <dgm:prSet presAssocID="{E7BB5241-CB27-4189-B7F3-0BC6A867BC25}" presName="Image2" presStyleCnt="0"/>
      <dgm:spPr/>
    </dgm:pt>
    <dgm:pt modelId="{64168919-23CC-4E48-9A9B-801D92DB4ECC}" type="pres">
      <dgm:prSet presAssocID="{E7BB5241-CB27-4189-B7F3-0BC6A867BC25}" presName="Image" presStyleLbl="fgImgPlace1" presStyleIdx="1" presStyleCnt="3"/>
      <dgm:spPr/>
    </dgm:pt>
    <dgm:pt modelId="{D0DEF5D6-9F93-4CAC-AC2D-90012ABAFE83}" type="pres">
      <dgm:prSet presAssocID="{E7BB5241-CB27-4189-B7F3-0BC6A867BC25}" presName="Child2" presStyleLbl="revTx" presStyleIdx="1" presStyleCnt="3">
        <dgm:presLayoutVars>
          <dgm:chMax val="0"/>
          <dgm:chPref val="0"/>
          <dgm:bulletEnabled val="1"/>
        </dgm:presLayoutVars>
      </dgm:prSet>
      <dgm:spPr/>
    </dgm:pt>
    <dgm:pt modelId="{E63C033C-9F76-45B1-B9B4-9644B6D70D99}" type="pres">
      <dgm:prSet presAssocID="{131EE7FC-D07B-429C-8932-75E90BCDA10E}" presName="Image3" presStyleCnt="0"/>
      <dgm:spPr/>
    </dgm:pt>
    <dgm:pt modelId="{5802483C-2237-4430-BC9A-0A6E0922F854}" type="pres">
      <dgm:prSet presAssocID="{131EE7FC-D07B-429C-8932-75E90BCDA10E}" presName="Image" presStyleLbl="fgImgPlace1" presStyleIdx="2" presStyleCnt="3"/>
      <dgm:spPr/>
    </dgm:pt>
    <dgm:pt modelId="{468B8142-CD22-4105-9D36-DC4249DEDE84}" type="pres">
      <dgm:prSet presAssocID="{131EE7FC-D07B-429C-8932-75E90BCDA10E}" presName="Child3" presStyleLbl="revTx" presStyleIdx="2" presStyleCnt="3">
        <dgm:presLayoutVars>
          <dgm:chMax val="0"/>
          <dgm:chPref val="0"/>
          <dgm:bulletEnabled val="1"/>
        </dgm:presLayoutVars>
      </dgm:prSet>
      <dgm:spPr/>
    </dgm:pt>
  </dgm:ptLst>
  <dgm:cxnLst>
    <dgm:cxn modelId="{35EA8A08-7291-4DF2-BB74-49EF79A2E145}" srcId="{EDDF16E3-6015-4907-8695-9B727A540016}" destId="{E7BB5241-CB27-4189-B7F3-0BC6A867BC25}" srcOrd="1" destOrd="0" parTransId="{BFC079EC-4B57-4AC2-BFD9-E8B8097F543D}" sibTransId="{E0570BCB-97D0-4766-9054-65AC73CD56DB}"/>
    <dgm:cxn modelId="{182F4A1B-E79B-437A-B245-7E7BFB066BA8}" type="presOf" srcId="{E7BB5241-CB27-4189-B7F3-0BC6A867BC25}" destId="{D0DEF5D6-9F93-4CAC-AC2D-90012ABAFE83}" srcOrd="0" destOrd="0" presId="urn:microsoft.com/office/officeart/2011/layout/RadialPictureList"/>
    <dgm:cxn modelId="{57C4735D-2C63-4992-8C25-C2784839A035}" type="presOf" srcId="{6F33C277-E3C0-41EF-99E8-37DE50463AF5}" destId="{C5A02D36-5292-415D-9813-E7BF905135D1}" srcOrd="0" destOrd="0" presId="urn:microsoft.com/office/officeart/2011/layout/RadialPictureList"/>
    <dgm:cxn modelId="{CAD5E891-7045-4DEE-A440-C12B5D4ED44B}" srcId="{25604198-E344-4607-9476-91948767B66F}" destId="{EDDF16E3-6015-4907-8695-9B727A540016}" srcOrd="0" destOrd="0" parTransId="{0C6B23FB-4C53-4378-953D-F0EE9E2B2505}" sibTransId="{A2E079A8-BE61-479C-9C4E-D7933E25CA07}"/>
    <dgm:cxn modelId="{6400D094-00FE-4983-AFE1-8477B653E511}" srcId="{EDDF16E3-6015-4907-8695-9B727A540016}" destId="{6F33C277-E3C0-41EF-99E8-37DE50463AF5}" srcOrd="0" destOrd="0" parTransId="{BFC0F534-8C09-4916-807E-5E755272884D}" sibTransId="{8FA1C560-BFC1-40D3-A771-74B391C33069}"/>
    <dgm:cxn modelId="{FEB8E19C-BBA6-4627-A5F3-C612A99C637A}" type="presOf" srcId="{25604198-E344-4607-9476-91948767B66F}" destId="{5973F1C1-D853-4C02-B1FA-C2EA9690116D}" srcOrd="0" destOrd="0" presId="urn:microsoft.com/office/officeart/2011/layout/RadialPictureList"/>
    <dgm:cxn modelId="{F659EBA0-18C3-4F2C-8106-E6D4B02BBD7B}" srcId="{EDDF16E3-6015-4907-8695-9B727A540016}" destId="{131EE7FC-D07B-429C-8932-75E90BCDA10E}" srcOrd="2" destOrd="0" parTransId="{B33750EC-D538-4570-9317-10D8006F4B33}" sibTransId="{D6DB71DD-A2DE-4354-8983-90CA45D2DDD1}"/>
    <dgm:cxn modelId="{AB12CED2-338D-463D-A878-BCF0843F2DFC}" type="presOf" srcId="{EDDF16E3-6015-4907-8695-9B727A540016}" destId="{DC90B11A-5E70-450D-BE49-35C46B99F28B}" srcOrd="0" destOrd="0" presId="urn:microsoft.com/office/officeart/2011/layout/RadialPictureList"/>
    <dgm:cxn modelId="{08FF1DFC-664A-4102-984E-F8A52A0D24F3}" type="presOf" srcId="{131EE7FC-D07B-429C-8932-75E90BCDA10E}" destId="{468B8142-CD22-4105-9D36-DC4249DEDE84}" srcOrd="0" destOrd="0" presId="urn:microsoft.com/office/officeart/2011/layout/RadialPictureList"/>
    <dgm:cxn modelId="{08B78BC2-7EA7-4AF6-BE87-72229CBC508E}" type="presParOf" srcId="{5973F1C1-D853-4C02-B1FA-C2EA9690116D}" destId="{DC90B11A-5E70-450D-BE49-35C46B99F28B}" srcOrd="0" destOrd="0" presId="urn:microsoft.com/office/officeart/2011/layout/RadialPictureList"/>
    <dgm:cxn modelId="{3C68BB0D-C830-4059-9253-E23A25B5C666}" type="presParOf" srcId="{5973F1C1-D853-4C02-B1FA-C2EA9690116D}" destId="{5CA206A6-3C8E-48CE-98C4-C1750027A820}" srcOrd="1" destOrd="0" presId="urn:microsoft.com/office/officeart/2011/layout/RadialPictureList"/>
    <dgm:cxn modelId="{94D6A83D-8DF1-4D9D-8512-8930A5ED7CA4}" type="presParOf" srcId="{5973F1C1-D853-4C02-B1FA-C2EA9690116D}" destId="{75911C12-643A-4B5D-8EE3-48601B2C8647}" srcOrd="2" destOrd="0" presId="urn:microsoft.com/office/officeart/2011/layout/RadialPictureList"/>
    <dgm:cxn modelId="{74163212-A0B4-4C47-8402-3358981109CE}" type="presParOf" srcId="{5973F1C1-D853-4C02-B1FA-C2EA9690116D}" destId="{C5A02D36-5292-415D-9813-E7BF905135D1}" srcOrd="3" destOrd="0" presId="urn:microsoft.com/office/officeart/2011/layout/RadialPictureList"/>
    <dgm:cxn modelId="{A85D76EB-8953-4C21-9805-BC8CB2A27067}" type="presParOf" srcId="{5973F1C1-D853-4C02-B1FA-C2EA9690116D}" destId="{3FDB77A3-ABAC-4CDB-98F7-996D89297316}" srcOrd="4" destOrd="0" presId="urn:microsoft.com/office/officeart/2011/layout/RadialPictureList"/>
    <dgm:cxn modelId="{58FAE9A2-F34D-4A3A-B80E-DA5B6F66CCB5}" type="presParOf" srcId="{3FDB77A3-ABAC-4CDB-98F7-996D89297316}" destId="{64168919-23CC-4E48-9A9B-801D92DB4ECC}" srcOrd="0" destOrd="0" presId="urn:microsoft.com/office/officeart/2011/layout/RadialPictureList"/>
    <dgm:cxn modelId="{B8BBE519-F509-41F4-8E24-F3A413E26DE5}" type="presParOf" srcId="{5973F1C1-D853-4C02-B1FA-C2EA9690116D}" destId="{D0DEF5D6-9F93-4CAC-AC2D-90012ABAFE83}" srcOrd="5" destOrd="0" presId="urn:microsoft.com/office/officeart/2011/layout/RadialPictureList"/>
    <dgm:cxn modelId="{E2560504-4B5E-4FDB-83F4-11A77DA5B0FF}" type="presParOf" srcId="{5973F1C1-D853-4C02-B1FA-C2EA9690116D}" destId="{E63C033C-9F76-45B1-B9B4-9644B6D70D99}" srcOrd="6" destOrd="0" presId="urn:microsoft.com/office/officeart/2011/layout/RadialPictureList"/>
    <dgm:cxn modelId="{1C7237F8-4765-4CD0-A159-12FA3C17375F}" type="presParOf" srcId="{E63C033C-9F76-45B1-B9B4-9644B6D70D99}" destId="{5802483C-2237-4430-BC9A-0A6E0922F854}" srcOrd="0" destOrd="0" presId="urn:microsoft.com/office/officeart/2011/layout/RadialPictureList"/>
    <dgm:cxn modelId="{FD07A28D-3DAC-4D78-A6FD-B0CFD80C082A}" type="presParOf" srcId="{5973F1C1-D853-4C02-B1FA-C2EA9690116D}" destId="{468B8142-CD22-4105-9D36-DC4249DEDE84}" srcOrd="7" destOrd="0" presId="urn:microsoft.com/office/officeart/2011/layout/RadialPictur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A6368-B7FD-48AC-9281-9D88CCDE1E91}">
      <dsp:nvSpPr>
        <dsp:cNvPr id="0" name=""/>
        <dsp:cNvSpPr/>
      </dsp:nvSpPr>
      <dsp:spPr>
        <a:xfrm>
          <a:off x="324882" y="10357"/>
          <a:ext cx="9208938" cy="1341172"/>
        </a:xfrm>
        <a:prstGeom prst="rightArrow">
          <a:avLst>
            <a:gd name="adj1" fmla="val 50000"/>
            <a:gd name="adj2" fmla="val 50000"/>
          </a:avLst>
        </a:prstGeom>
        <a:solidFill>
          <a:schemeClr val="bg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254000" bIns="212911"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Bacteremia</a:t>
          </a:r>
          <a:endParaRPr lang="en-US" sz="2400" kern="1200" dirty="0">
            <a:solidFill>
              <a:schemeClr val="tx1"/>
            </a:solidFill>
          </a:endParaRPr>
        </a:p>
      </dsp:txBody>
      <dsp:txXfrm>
        <a:off x="324882" y="345650"/>
        <a:ext cx="8873645" cy="670586"/>
      </dsp:txXfrm>
    </dsp:sp>
    <dsp:sp modelId="{C6A6797F-51D2-4BD3-81D1-BBCC108B56B9}">
      <dsp:nvSpPr>
        <dsp:cNvPr id="0" name=""/>
        <dsp:cNvSpPr/>
      </dsp:nvSpPr>
      <dsp:spPr>
        <a:xfrm>
          <a:off x="324882" y="1044594"/>
          <a:ext cx="2836353" cy="2583591"/>
        </a:xfrm>
        <a:prstGeom prst="rect">
          <a:avLst/>
        </a:prstGeom>
        <a:solidFill>
          <a:schemeClr val="lt1">
            <a:hueOff val="0"/>
            <a:satOff val="0"/>
            <a:lumOff val="0"/>
            <a:alphaOff val="0"/>
          </a:schemeClr>
        </a:solidFill>
        <a:ln w="6350" cap="flat" cmpd="sng" algn="ctr">
          <a:solidFill>
            <a:schemeClr val="tx1"/>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endParaRPr lang="en-US" sz="1800" kern="1200" dirty="0"/>
        </a:p>
      </dsp:txBody>
      <dsp:txXfrm>
        <a:off x="324882" y="1044594"/>
        <a:ext cx="2836353" cy="2583591"/>
      </dsp:txXfrm>
    </dsp:sp>
    <dsp:sp modelId="{9EA3A16E-3DF0-4BF8-9CC8-2788525EFD88}">
      <dsp:nvSpPr>
        <dsp:cNvPr id="0" name=""/>
        <dsp:cNvSpPr/>
      </dsp:nvSpPr>
      <dsp:spPr>
        <a:xfrm>
          <a:off x="3161235" y="457414"/>
          <a:ext cx="6372585" cy="1341172"/>
        </a:xfrm>
        <a:prstGeom prst="rightArrow">
          <a:avLst>
            <a:gd name="adj1" fmla="val 50000"/>
            <a:gd name="adj2" fmla="val 50000"/>
          </a:avLst>
        </a:prstGeom>
        <a:solidFill>
          <a:schemeClr val="bg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254000" bIns="212911"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Bloodstream Infection (BSI)</a:t>
          </a:r>
          <a:endParaRPr lang="en-US" sz="2400" kern="1200" dirty="0">
            <a:solidFill>
              <a:schemeClr val="tx1"/>
            </a:solidFill>
          </a:endParaRPr>
        </a:p>
      </dsp:txBody>
      <dsp:txXfrm>
        <a:off x="3161235" y="792707"/>
        <a:ext cx="6037292" cy="670586"/>
      </dsp:txXfrm>
    </dsp:sp>
    <dsp:sp modelId="{D549546E-87FA-42DD-AA84-DEEDF67E702A}">
      <dsp:nvSpPr>
        <dsp:cNvPr id="0" name=""/>
        <dsp:cNvSpPr/>
      </dsp:nvSpPr>
      <dsp:spPr>
        <a:xfrm>
          <a:off x="3161235" y="1491652"/>
          <a:ext cx="2836353" cy="2583591"/>
        </a:xfrm>
        <a:prstGeom prst="rect">
          <a:avLst/>
        </a:prstGeom>
        <a:solidFill>
          <a:schemeClr val="lt1">
            <a:hueOff val="0"/>
            <a:satOff val="0"/>
            <a:lumOff val="0"/>
            <a:alphaOff val="0"/>
          </a:schemeClr>
        </a:solidFill>
        <a:ln w="6350" cap="flat" cmpd="sng" algn="ctr">
          <a:solidFill>
            <a:schemeClr val="tx1"/>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kern="1200" dirty="0"/>
        </a:p>
      </dsp:txBody>
      <dsp:txXfrm>
        <a:off x="3161235" y="1491652"/>
        <a:ext cx="2836353" cy="2583591"/>
      </dsp:txXfrm>
    </dsp:sp>
    <dsp:sp modelId="{12CCAA44-8D52-4775-865C-1E3E898C6005}">
      <dsp:nvSpPr>
        <dsp:cNvPr id="0" name=""/>
        <dsp:cNvSpPr/>
      </dsp:nvSpPr>
      <dsp:spPr>
        <a:xfrm>
          <a:off x="5997588" y="904472"/>
          <a:ext cx="3536232" cy="1341172"/>
        </a:xfrm>
        <a:prstGeom prst="rightArrow">
          <a:avLst>
            <a:gd name="adj1" fmla="val 50000"/>
            <a:gd name="adj2" fmla="val 50000"/>
          </a:avLst>
        </a:prstGeom>
        <a:solidFill>
          <a:schemeClr val="bg2"/>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254000" bIns="212911"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rPr>
            <a:t>Sepsis</a:t>
          </a:r>
          <a:endParaRPr lang="en-US" sz="2400" kern="1200" dirty="0">
            <a:solidFill>
              <a:schemeClr val="tx1"/>
            </a:solidFill>
          </a:endParaRPr>
        </a:p>
      </dsp:txBody>
      <dsp:txXfrm>
        <a:off x="5997588" y="1239765"/>
        <a:ext cx="3200939" cy="670586"/>
      </dsp:txXfrm>
    </dsp:sp>
    <dsp:sp modelId="{D7A51B66-32C8-4E05-BDEB-1C51D86E3775}">
      <dsp:nvSpPr>
        <dsp:cNvPr id="0" name=""/>
        <dsp:cNvSpPr/>
      </dsp:nvSpPr>
      <dsp:spPr>
        <a:xfrm>
          <a:off x="5997588" y="1938709"/>
          <a:ext cx="2836353" cy="2545780"/>
        </a:xfrm>
        <a:prstGeom prst="rect">
          <a:avLst/>
        </a:prstGeom>
        <a:solidFill>
          <a:schemeClr val="lt1">
            <a:hueOff val="0"/>
            <a:satOff val="0"/>
            <a:lumOff val="0"/>
            <a:alphaOff val="0"/>
          </a:schemeClr>
        </a:solidFill>
        <a:ln w="6350" cap="flat" cmpd="sng" algn="ctr">
          <a:solidFill>
            <a:schemeClr val="tx1"/>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kern="1200" dirty="0"/>
        </a:p>
      </dsp:txBody>
      <dsp:txXfrm>
        <a:off x="5997588" y="1938709"/>
        <a:ext cx="2836353" cy="2545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0B11A-5E70-450D-BE49-35C46B99F28B}">
      <dsp:nvSpPr>
        <dsp:cNvPr id="0" name=""/>
        <dsp:cNvSpPr/>
      </dsp:nvSpPr>
      <dsp:spPr>
        <a:xfrm>
          <a:off x="1541625" y="1433779"/>
          <a:ext cx="2578616" cy="2578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s-ES" sz="3300" kern="1200" dirty="0"/>
            <a:t>Prediction</a:t>
          </a:r>
          <a:endParaRPr lang="en-US" sz="3300" kern="1200" dirty="0"/>
        </a:p>
      </dsp:txBody>
      <dsp:txXfrm>
        <a:off x="1919255" y="1811427"/>
        <a:ext cx="1823356" cy="1823447"/>
      </dsp:txXfrm>
    </dsp:sp>
    <dsp:sp modelId="{5CA206A6-3C8E-48CE-98C4-C1750027A820}">
      <dsp:nvSpPr>
        <dsp:cNvPr id="0" name=""/>
        <dsp:cNvSpPr/>
      </dsp:nvSpPr>
      <dsp:spPr>
        <a:xfrm>
          <a:off x="211869" y="0"/>
          <a:ext cx="5198064" cy="5418667"/>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11C12-643A-4B5D-8EE3-48601B2C8647}">
      <dsp:nvSpPr>
        <dsp:cNvPr id="0" name=""/>
        <dsp:cNvSpPr/>
      </dsp:nvSpPr>
      <dsp:spPr>
        <a:xfrm>
          <a:off x="4039346" y="456793"/>
          <a:ext cx="1381373" cy="138176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A02D36-5292-415D-9813-E7BF905135D1}">
      <dsp:nvSpPr>
        <dsp:cNvPr id="0" name=""/>
        <dsp:cNvSpPr/>
      </dsp:nvSpPr>
      <dsp:spPr>
        <a:xfrm>
          <a:off x="5525498" y="479010"/>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n-US" sz="3000" b="0" i="0" kern="1200" dirty="0"/>
            <a:t>Bacteremia</a:t>
          </a:r>
          <a:endParaRPr lang="en-US" sz="3000" kern="1200" dirty="0"/>
        </a:p>
      </dsp:txBody>
      <dsp:txXfrm>
        <a:off x="5525498" y="479010"/>
        <a:ext cx="1849022" cy="1337327"/>
      </dsp:txXfrm>
    </dsp:sp>
    <dsp:sp modelId="{64168919-23CC-4E48-9A9B-801D92DB4ECC}">
      <dsp:nvSpPr>
        <dsp:cNvPr id="0" name=""/>
        <dsp:cNvSpPr/>
      </dsp:nvSpPr>
      <dsp:spPr>
        <a:xfrm>
          <a:off x="4573251" y="2028748"/>
          <a:ext cx="1381373" cy="138176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DEF5D6-9F93-4CAC-AC2D-90012ABAFE83}">
      <dsp:nvSpPr>
        <dsp:cNvPr id="0" name=""/>
        <dsp:cNvSpPr/>
      </dsp:nvSpPr>
      <dsp:spPr>
        <a:xfrm>
          <a:off x="6067107" y="2048256"/>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s-ES" sz="3000" kern="1200" dirty="0"/>
            <a:t>BSI</a:t>
          </a:r>
          <a:endParaRPr lang="en-US" sz="3000" kern="1200" dirty="0"/>
        </a:p>
      </dsp:txBody>
      <dsp:txXfrm>
        <a:off x="6067107" y="2048256"/>
        <a:ext cx="1849022" cy="1337327"/>
      </dsp:txXfrm>
    </dsp:sp>
    <dsp:sp modelId="{5802483C-2237-4430-BC9A-0A6E0922F854}">
      <dsp:nvSpPr>
        <dsp:cNvPr id="0" name=""/>
        <dsp:cNvSpPr/>
      </dsp:nvSpPr>
      <dsp:spPr>
        <a:xfrm>
          <a:off x="4039346" y="3622920"/>
          <a:ext cx="1381373" cy="138176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8B8142-CD22-4105-9D36-DC4249DEDE84}">
      <dsp:nvSpPr>
        <dsp:cNvPr id="0" name=""/>
        <dsp:cNvSpPr/>
      </dsp:nvSpPr>
      <dsp:spPr>
        <a:xfrm>
          <a:off x="5525498" y="3651097"/>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s-ES" sz="3000" kern="1200" dirty="0"/>
            <a:t>Sepsis</a:t>
          </a:r>
          <a:endParaRPr lang="en-US" sz="3000" kern="1200" dirty="0"/>
        </a:p>
      </dsp:txBody>
      <dsp:txXfrm>
        <a:off x="5525498" y="3651097"/>
        <a:ext cx="1849022" cy="13373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83679-FAAB-4D88-B129-74433E1334C2}">
      <dsp:nvSpPr>
        <dsp:cNvPr id="0" name=""/>
        <dsp:cNvSpPr/>
      </dsp:nvSpPr>
      <dsp:spPr>
        <a:xfrm rot="16200000">
          <a:off x="544248" y="-544248"/>
          <a:ext cx="902228" cy="1990724"/>
        </a:xfrm>
        <a:prstGeom prst="round1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MIMIC</a:t>
          </a:r>
          <a:endParaRPr lang="en-US" sz="2400" kern="1200" dirty="0">
            <a:solidFill>
              <a:schemeClr val="tx1"/>
            </a:solidFill>
          </a:endParaRPr>
        </a:p>
      </dsp:txBody>
      <dsp:txXfrm rot="5400000">
        <a:off x="0" y="0"/>
        <a:ext cx="1990724" cy="676671"/>
      </dsp:txXfrm>
    </dsp:sp>
    <dsp:sp modelId="{A838B31F-78B4-43C7-AA9F-44E93F5ACA7A}">
      <dsp:nvSpPr>
        <dsp:cNvPr id="0" name=""/>
        <dsp:cNvSpPr/>
      </dsp:nvSpPr>
      <dsp:spPr>
        <a:xfrm>
          <a:off x="1990724" y="0"/>
          <a:ext cx="1990724" cy="902228"/>
        </a:xfrm>
        <a:prstGeom prst="round1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ES" sz="2400" kern="1200" dirty="0">
              <a:solidFill>
                <a:schemeClr val="tx1"/>
              </a:solidFill>
            </a:rPr>
            <a:t>AUMC</a:t>
          </a:r>
          <a:endParaRPr lang="en-US" sz="2400" kern="1200" dirty="0">
            <a:solidFill>
              <a:schemeClr val="tx1"/>
            </a:solidFill>
          </a:endParaRPr>
        </a:p>
      </dsp:txBody>
      <dsp:txXfrm>
        <a:off x="1990724" y="0"/>
        <a:ext cx="1990724" cy="676671"/>
      </dsp:txXfrm>
    </dsp:sp>
    <dsp:sp modelId="{8CC7CD8C-BFCB-4736-9870-B0151AAD1E3F}">
      <dsp:nvSpPr>
        <dsp:cNvPr id="0" name=""/>
        <dsp:cNvSpPr/>
      </dsp:nvSpPr>
      <dsp:spPr>
        <a:xfrm rot="10800000">
          <a:off x="0" y="902228"/>
          <a:ext cx="1990724" cy="902228"/>
        </a:xfrm>
        <a:prstGeom prst="round1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ES" sz="2400" kern="1200" dirty="0" err="1">
              <a:solidFill>
                <a:schemeClr val="tx1"/>
              </a:solidFill>
            </a:rPr>
            <a:t>eICU</a:t>
          </a:r>
          <a:endParaRPr lang="en-US" sz="2400" kern="1200" dirty="0">
            <a:solidFill>
              <a:schemeClr val="tx1"/>
            </a:solidFill>
          </a:endParaRPr>
        </a:p>
      </dsp:txBody>
      <dsp:txXfrm rot="10800000">
        <a:off x="0" y="1127785"/>
        <a:ext cx="1990724" cy="676671"/>
      </dsp:txXfrm>
    </dsp:sp>
    <dsp:sp modelId="{8544953D-FD64-489D-9E8B-3BD4D5B3D367}">
      <dsp:nvSpPr>
        <dsp:cNvPr id="0" name=""/>
        <dsp:cNvSpPr/>
      </dsp:nvSpPr>
      <dsp:spPr>
        <a:xfrm rot="5400000">
          <a:off x="2534972" y="357980"/>
          <a:ext cx="902228" cy="1990724"/>
        </a:xfrm>
        <a:prstGeom prst="round1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ES" sz="2400" kern="1200" dirty="0" err="1">
              <a:solidFill>
                <a:schemeClr val="tx1"/>
              </a:solidFill>
            </a:rPr>
            <a:t>HiRID</a:t>
          </a:r>
          <a:r>
            <a:rPr lang="es-ES" sz="2400" kern="1200" dirty="0"/>
            <a:t>	</a:t>
          </a:r>
          <a:endParaRPr lang="en-US" sz="2400" kern="1200" dirty="0"/>
        </a:p>
      </dsp:txBody>
      <dsp:txXfrm rot="-5400000">
        <a:off x="1990725" y="1127785"/>
        <a:ext cx="1990724" cy="676671"/>
      </dsp:txXfrm>
    </dsp:sp>
    <dsp:sp modelId="{A87D0619-5D7E-469B-8DFA-3D186B9972FA}">
      <dsp:nvSpPr>
        <dsp:cNvPr id="0" name=""/>
        <dsp:cNvSpPr/>
      </dsp:nvSpPr>
      <dsp:spPr>
        <a:xfrm>
          <a:off x="1393507" y="676671"/>
          <a:ext cx="1194434" cy="451114"/>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415529" y="698693"/>
        <a:ext cx="1150390" cy="4070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E5FC4-B654-4794-9C6C-22DE21914071}">
      <dsp:nvSpPr>
        <dsp:cNvPr id="0" name=""/>
        <dsp:cNvSpPr/>
      </dsp:nvSpPr>
      <dsp:spPr>
        <a:xfrm>
          <a:off x="3079" y="340707"/>
          <a:ext cx="1330035" cy="99284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190500" rIns="63500" bIns="63500" numCol="1" spcCol="1270" anchor="t" anchorCtr="0">
          <a:noAutofit/>
        </a:bodyPr>
        <a:lstStyle/>
        <a:p>
          <a:pPr marL="285750" lvl="1" indent="-285750" algn="ctr" defTabSz="2222500">
            <a:lnSpc>
              <a:spcPct val="90000"/>
            </a:lnSpc>
            <a:spcBef>
              <a:spcPct val="0"/>
            </a:spcBef>
            <a:spcAft>
              <a:spcPct val="15000"/>
            </a:spcAft>
            <a:buNone/>
          </a:pPr>
          <a:r>
            <a:rPr lang="es-ES" sz="5000" kern="1200" dirty="0"/>
            <a:t>55</a:t>
          </a:r>
          <a:endParaRPr lang="en-US" sz="5000" kern="1200" dirty="0"/>
        </a:p>
      </dsp:txBody>
      <dsp:txXfrm>
        <a:off x="26343" y="363971"/>
        <a:ext cx="1283507" cy="969579"/>
      </dsp:txXfrm>
    </dsp:sp>
    <dsp:sp modelId="{1F082E5F-97C1-4060-942B-98A068270FB1}">
      <dsp:nvSpPr>
        <dsp:cNvPr id="0" name=""/>
        <dsp:cNvSpPr/>
      </dsp:nvSpPr>
      <dsp:spPr>
        <a:xfrm>
          <a:off x="3079" y="1333551"/>
          <a:ext cx="1330035" cy="426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marL="0" lvl="0" indent="0" algn="ctr" defTabSz="577850">
            <a:lnSpc>
              <a:spcPct val="90000"/>
            </a:lnSpc>
            <a:spcBef>
              <a:spcPct val="0"/>
            </a:spcBef>
            <a:spcAft>
              <a:spcPct val="35000"/>
            </a:spcAft>
            <a:buNone/>
          </a:pPr>
          <a:r>
            <a:rPr lang="en-US" sz="1300" b="1" kern="1200" noProof="0" dirty="0">
              <a:effectLst>
                <a:outerShdw blurRad="38100" dist="38100" dir="2700000" algn="tl">
                  <a:srgbClr val="000000">
                    <a:alpha val="43137"/>
                  </a:srgbClr>
                </a:outerShdw>
              </a:effectLst>
            </a:rPr>
            <a:t>Biochemical markers</a:t>
          </a:r>
        </a:p>
      </dsp:txBody>
      <dsp:txXfrm>
        <a:off x="3079" y="1333551"/>
        <a:ext cx="936644" cy="426922"/>
      </dsp:txXfrm>
    </dsp:sp>
    <dsp:sp modelId="{E3C07C13-D0AF-4AE3-939E-17A9A4CC03BB}">
      <dsp:nvSpPr>
        <dsp:cNvPr id="0" name=""/>
        <dsp:cNvSpPr/>
      </dsp:nvSpPr>
      <dsp:spPr>
        <a:xfrm>
          <a:off x="977348" y="1401363"/>
          <a:ext cx="465512" cy="465512"/>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E48204-B772-42F4-8A49-1516F8CECDEC}">
      <dsp:nvSpPr>
        <dsp:cNvPr id="0" name=""/>
        <dsp:cNvSpPr/>
      </dsp:nvSpPr>
      <dsp:spPr>
        <a:xfrm>
          <a:off x="1558188" y="340707"/>
          <a:ext cx="1330035" cy="99284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190500" rIns="63500" bIns="63500" numCol="1" spcCol="1270" anchor="t" anchorCtr="0">
          <a:noAutofit/>
        </a:bodyPr>
        <a:lstStyle/>
        <a:p>
          <a:pPr marL="285750" lvl="1" indent="-285750" algn="ctr" defTabSz="2222500">
            <a:lnSpc>
              <a:spcPct val="90000"/>
            </a:lnSpc>
            <a:spcBef>
              <a:spcPct val="0"/>
            </a:spcBef>
            <a:spcAft>
              <a:spcPct val="15000"/>
            </a:spcAft>
            <a:buNone/>
          </a:pPr>
          <a:r>
            <a:rPr lang="es-ES" sz="5000" kern="1200" dirty="0"/>
            <a:t>7</a:t>
          </a:r>
          <a:endParaRPr lang="en-US" sz="5000" kern="1200" dirty="0"/>
        </a:p>
      </dsp:txBody>
      <dsp:txXfrm>
        <a:off x="1581452" y="363971"/>
        <a:ext cx="1283507" cy="969579"/>
      </dsp:txXfrm>
    </dsp:sp>
    <dsp:sp modelId="{8442E9EB-39D8-47D5-A553-1BBA795D36FA}">
      <dsp:nvSpPr>
        <dsp:cNvPr id="0" name=""/>
        <dsp:cNvSpPr/>
      </dsp:nvSpPr>
      <dsp:spPr>
        <a:xfrm>
          <a:off x="1558188" y="1333551"/>
          <a:ext cx="1330035" cy="426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marL="0" lvl="0" indent="0" algn="ctr" defTabSz="577850">
            <a:lnSpc>
              <a:spcPct val="90000"/>
            </a:lnSpc>
            <a:spcBef>
              <a:spcPct val="0"/>
            </a:spcBef>
            <a:spcAft>
              <a:spcPct val="35000"/>
            </a:spcAft>
            <a:buNone/>
          </a:pPr>
          <a:r>
            <a:rPr lang="en-US" sz="1300" b="1" kern="1200" noProof="0" dirty="0">
              <a:effectLst>
                <a:outerShdw blurRad="38100" dist="38100" dir="2700000" algn="tl">
                  <a:srgbClr val="000000">
                    <a:alpha val="43137"/>
                  </a:srgbClr>
                </a:outerShdw>
              </a:effectLst>
            </a:rPr>
            <a:t>Vital signs</a:t>
          </a:r>
        </a:p>
      </dsp:txBody>
      <dsp:txXfrm>
        <a:off x="1558188" y="1333551"/>
        <a:ext cx="936644" cy="426922"/>
      </dsp:txXfrm>
    </dsp:sp>
    <dsp:sp modelId="{E1700CA3-BF36-4712-8ECD-3B2BF69D9405}">
      <dsp:nvSpPr>
        <dsp:cNvPr id="0" name=""/>
        <dsp:cNvSpPr/>
      </dsp:nvSpPr>
      <dsp:spPr>
        <a:xfrm>
          <a:off x="2532457" y="1401363"/>
          <a:ext cx="465512" cy="465512"/>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058F21-E601-46CD-BDA6-1F3CCBE73D91}">
      <dsp:nvSpPr>
        <dsp:cNvPr id="0" name=""/>
        <dsp:cNvSpPr/>
      </dsp:nvSpPr>
      <dsp:spPr>
        <a:xfrm>
          <a:off x="3113298" y="340707"/>
          <a:ext cx="1330035" cy="992843"/>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500" tIns="190500" rIns="63500" bIns="63500" numCol="1" spcCol="1270" anchor="t" anchorCtr="0">
          <a:noAutofit/>
        </a:bodyPr>
        <a:lstStyle/>
        <a:p>
          <a:pPr marL="285750" lvl="1" indent="-285750" algn="ctr" defTabSz="2222500">
            <a:lnSpc>
              <a:spcPct val="90000"/>
            </a:lnSpc>
            <a:spcBef>
              <a:spcPct val="0"/>
            </a:spcBef>
            <a:spcAft>
              <a:spcPct val="15000"/>
            </a:spcAft>
            <a:buNone/>
          </a:pPr>
          <a:r>
            <a:rPr lang="es-ES" sz="5000" kern="1200" dirty="0"/>
            <a:t>4</a:t>
          </a:r>
          <a:endParaRPr lang="en-US" sz="5000" kern="1200" dirty="0"/>
        </a:p>
      </dsp:txBody>
      <dsp:txXfrm>
        <a:off x="3136562" y="363971"/>
        <a:ext cx="1283507" cy="969579"/>
      </dsp:txXfrm>
    </dsp:sp>
    <dsp:sp modelId="{FDEF37EA-2B40-404D-8A17-0ACC8E5CBC9F}">
      <dsp:nvSpPr>
        <dsp:cNvPr id="0" name=""/>
        <dsp:cNvSpPr/>
      </dsp:nvSpPr>
      <dsp:spPr>
        <a:xfrm>
          <a:off x="3113298" y="1333551"/>
          <a:ext cx="1330035" cy="426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marL="0" lvl="0" indent="0" algn="ctr" defTabSz="577850">
            <a:lnSpc>
              <a:spcPct val="90000"/>
            </a:lnSpc>
            <a:spcBef>
              <a:spcPct val="0"/>
            </a:spcBef>
            <a:spcAft>
              <a:spcPct val="35000"/>
            </a:spcAft>
            <a:buNone/>
          </a:pPr>
          <a:r>
            <a:rPr lang="en-US" sz="1300" b="1" kern="1200" noProof="0" dirty="0">
              <a:effectLst>
                <a:outerShdw blurRad="38100" dist="38100" dir="2700000" algn="tl">
                  <a:srgbClr val="000000">
                    <a:alpha val="43137"/>
                  </a:srgbClr>
                </a:outerShdw>
              </a:effectLst>
            </a:rPr>
            <a:t>Statics</a:t>
          </a:r>
        </a:p>
      </dsp:txBody>
      <dsp:txXfrm>
        <a:off x="3113298" y="1333551"/>
        <a:ext cx="936644" cy="426922"/>
      </dsp:txXfrm>
    </dsp:sp>
    <dsp:sp modelId="{9C26CD62-E946-4A42-9B66-9D910DD8C74E}">
      <dsp:nvSpPr>
        <dsp:cNvPr id="0" name=""/>
        <dsp:cNvSpPr/>
      </dsp:nvSpPr>
      <dsp:spPr>
        <a:xfrm>
          <a:off x="4087567" y="1401363"/>
          <a:ext cx="465512" cy="465512"/>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0B11A-5E70-450D-BE49-35C46B99F28B}">
      <dsp:nvSpPr>
        <dsp:cNvPr id="0" name=""/>
        <dsp:cNvSpPr/>
      </dsp:nvSpPr>
      <dsp:spPr>
        <a:xfrm>
          <a:off x="910550" y="1208235"/>
          <a:ext cx="1765707" cy="1765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s-ES" sz="2200" kern="1200" dirty="0"/>
            <a:t>Prediction</a:t>
          </a:r>
          <a:endParaRPr lang="en-US" sz="2200" kern="1200" dirty="0"/>
        </a:p>
      </dsp:txBody>
      <dsp:txXfrm>
        <a:off x="1169132" y="1466830"/>
        <a:ext cx="1248543" cy="1248605"/>
      </dsp:txXfrm>
    </dsp:sp>
    <dsp:sp modelId="{5CA206A6-3C8E-48CE-98C4-C1750027A820}">
      <dsp:nvSpPr>
        <dsp:cNvPr id="0" name=""/>
        <dsp:cNvSpPr/>
      </dsp:nvSpPr>
      <dsp:spPr>
        <a:xfrm>
          <a:off x="0" y="226454"/>
          <a:ext cx="3559375" cy="3710433"/>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11C12-643A-4B5D-8EE3-48601B2C8647}">
      <dsp:nvSpPr>
        <dsp:cNvPr id="0" name=""/>
        <dsp:cNvSpPr/>
      </dsp:nvSpPr>
      <dsp:spPr>
        <a:xfrm>
          <a:off x="2620865" y="539243"/>
          <a:ext cx="945896" cy="94616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A02D36-5292-415D-9813-E7BF905135D1}">
      <dsp:nvSpPr>
        <dsp:cNvPr id="0" name=""/>
        <dsp:cNvSpPr/>
      </dsp:nvSpPr>
      <dsp:spPr>
        <a:xfrm>
          <a:off x="3638508" y="554456"/>
          <a:ext cx="1266118" cy="915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n-US" sz="2000" b="0" i="0" kern="1200" dirty="0"/>
            <a:t>bacteremia</a:t>
          </a:r>
          <a:endParaRPr lang="en-US" sz="2000" kern="1200" dirty="0"/>
        </a:p>
      </dsp:txBody>
      <dsp:txXfrm>
        <a:off x="3638508" y="554456"/>
        <a:ext cx="1266118" cy="915734"/>
      </dsp:txXfrm>
    </dsp:sp>
    <dsp:sp modelId="{64168919-23CC-4E48-9A9B-801D92DB4ECC}">
      <dsp:nvSpPr>
        <dsp:cNvPr id="0" name=""/>
        <dsp:cNvSpPr/>
      </dsp:nvSpPr>
      <dsp:spPr>
        <a:xfrm>
          <a:off x="2986457" y="1615640"/>
          <a:ext cx="945896" cy="94616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DEF5D6-9F93-4CAC-AC2D-90012ABAFE83}">
      <dsp:nvSpPr>
        <dsp:cNvPr id="0" name=""/>
        <dsp:cNvSpPr/>
      </dsp:nvSpPr>
      <dsp:spPr>
        <a:xfrm>
          <a:off x="4009375" y="1628998"/>
          <a:ext cx="1266118" cy="915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s-ES" sz="2000" kern="1200" dirty="0"/>
            <a:t>BSI</a:t>
          </a:r>
          <a:endParaRPr lang="en-US" sz="2000" kern="1200" dirty="0"/>
        </a:p>
      </dsp:txBody>
      <dsp:txXfrm>
        <a:off x="4009375" y="1628998"/>
        <a:ext cx="1266118" cy="915734"/>
      </dsp:txXfrm>
    </dsp:sp>
    <dsp:sp modelId="{5802483C-2237-4430-BC9A-0A6E0922F854}">
      <dsp:nvSpPr>
        <dsp:cNvPr id="0" name=""/>
        <dsp:cNvSpPr/>
      </dsp:nvSpPr>
      <dsp:spPr>
        <a:xfrm>
          <a:off x="2620865" y="2707250"/>
          <a:ext cx="945896" cy="946160"/>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8B8142-CD22-4105-9D36-DC4249DEDE84}">
      <dsp:nvSpPr>
        <dsp:cNvPr id="0" name=""/>
        <dsp:cNvSpPr/>
      </dsp:nvSpPr>
      <dsp:spPr>
        <a:xfrm>
          <a:off x="3638508" y="2726544"/>
          <a:ext cx="1266118" cy="915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10000"/>
            </a:spcAft>
            <a:buNone/>
          </a:pPr>
          <a:r>
            <a:rPr lang="es-ES" sz="2000" kern="1200" dirty="0"/>
            <a:t>Sepsis</a:t>
          </a:r>
          <a:endParaRPr lang="en-US" sz="2000" kern="1200" dirty="0"/>
        </a:p>
      </dsp:txBody>
      <dsp:txXfrm>
        <a:off x="3638508" y="2726544"/>
        <a:ext cx="1266118" cy="915734"/>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119F3-39C0-46C6-BF7D-6E1D0A08BE60}" type="datetimeFigureOut">
              <a:rPr lang="es-ES" smtClean="0"/>
              <a:t>20/06/2024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5592-8DB1-4A74-9BA5-7665BEDB6823}" type="slidenum">
              <a:rPr lang="es-ES" smtClean="0"/>
              <a:t>‹#›</a:t>
            </a:fld>
            <a:endParaRPr lang="es-ES"/>
          </a:p>
        </p:txBody>
      </p:sp>
    </p:spTree>
    <p:extLst>
      <p:ext uri="{BB962C8B-B14F-4D97-AF65-F5344CB8AC3E}">
        <p14:creationId xmlns:p14="http://schemas.microsoft.com/office/powerpoint/2010/main" val="1094253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Academic Journey. </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My name is Óscar Escudero Arnanz. I have studied both my bachelor's and master's degrees in telecommunications at the Universidad Rey Juan Carlos, and I am currently pursuing a Ph.D. in Artificial Intelligence and Data Science.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I have conducted a research stay as PhD student at </a:t>
            </a:r>
            <a:r>
              <a:rPr lang="en-US" sz="1800" dirty="0" err="1">
                <a:effectLst/>
                <a:latin typeface="Aptos" panose="020B0004020202020204" pitchFamily="34" charset="0"/>
                <a:ea typeface="Times New Roman" panose="02020603050405020304" pitchFamily="18" charset="0"/>
                <a:cs typeface="Times New Roman" panose="02020603050405020304" pitchFamily="18" charset="0"/>
              </a:rPr>
              <a:t>Università</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 Campus Bio-Medico and am currently on a research stay at Imperial College London.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2</a:t>
            </a:fld>
            <a:endParaRPr lang="es-ES"/>
          </a:p>
        </p:txBody>
      </p:sp>
    </p:spTree>
    <p:extLst>
      <p:ext uri="{BB962C8B-B14F-4D97-AF65-F5344CB8AC3E}">
        <p14:creationId xmlns:p14="http://schemas.microsoft.com/office/powerpoint/2010/main" val="169386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Pre-processing: </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After previously introducing the label definitions, the next step is to detail the preprocessing carried out for each patient. Each patient has been segmented into overlapping windows of 6 hours in length, from ICU admission to ICU discharge. Considering this definition, the goal is to predict in T+1 the probability of developing bacteremia, BSI, and/or sepsis.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11</a:t>
            </a:fld>
            <a:endParaRPr lang="es-ES"/>
          </a:p>
        </p:txBody>
      </p:sp>
    </p:spTree>
    <p:extLst>
      <p:ext uri="{BB962C8B-B14F-4D97-AF65-F5344CB8AC3E}">
        <p14:creationId xmlns:p14="http://schemas.microsoft.com/office/powerpoint/2010/main" val="2706461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Description</a:t>
            </a:r>
            <a:r>
              <a:rPr lang="es-ES" dirty="0"/>
              <a:t> of the data. </a:t>
            </a:r>
          </a:p>
          <a:p>
            <a:r>
              <a:rPr lang="en-US" dirty="0"/>
              <a:t>We propose two approaches to approach the prediction of Bacteremia, BSI and sepsis. </a:t>
            </a:r>
          </a:p>
          <a:p>
            <a:r>
              <a:rPr lang="en-US" dirty="0"/>
              <a:t>- Independent prediction</a:t>
            </a:r>
          </a:p>
          <a:p>
            <a:r>
              <a:rPr lang="en-US" dirty="0"/>
              <a:t>- Multilabel prediction</a:t>
            </a:r>
          </a:p>
        </p:txBody>
      </p:sp>
      <p:sp>
        <p:nvSpPr>
          <p:cNvPr id="4" name="Slide Number Placeholder 3"/>
          <p:cNvSpPr>
            <a:spLocks noGrp="1"/>
          </p:cNvSpPr>
          <p:nvPr>
            <p:ph type="sldNum" sz="quarter" idx="5"/>
          </p:nvPr>
        </p:nvSpPr>
        <p:spPr/>
        <p:txBody>
          <a:bodyPr/>
          <a:lstStyle/>
          <a:p>
            <a:fld id="{90D65592-8DB1-4A74-9BA5-7665BEDB6823}" type="slidenum">
              <a:rPr lang="es-ES" smtClean="0"/>
              <a:t>12</a:t>
            </a:fld>
            <a:endParaRPr lang="es-ES"/>
          </a:p>
        </p:txBody>
      </p:sp>
    </p:spTree>
    <p:extLst>
      <p:ext uri="{BB962C8B-B14F-4D97-AF65-F5344CB8AC3E}">
        <p14:creationId xmlns:p14="http://schemas.microsoft.com/office/powerpoint/2010/main" val="3411716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Logistic Regression</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 A statistical model used to predict the probability of a binary variable. In our case, it is used to predict the probability that a patient will develop bacteremia, BSI, or sepsis. Logistic regression estimates the parameters of a logistic function that fits the training data, allowing classification of observations into two distinct categories.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Regarding the results, we can observe that this approach is capable of predicting bacteremia with almost 77% AUC, BSI with 65% AUC, and sepsis with 67% AUC. In this slide, I present the relevance of the 20 most important variables to predict if a patient develops bacteremia, BSI, and sepsis.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13</a:t>
            </a:fld>
            <a:endParaRPr lang="es-ES"/>
          </a:p>
        </p:txBody>
      </p:sp>
    </p:spTree>
    <p:extLst>
      <p:ext uri="{BB962C8B-B14F-4D97-AF65-F5344CB8AC3E}">
        <p14:creationId xmlns:p14="http://schemas.microsoft.com/office/powerpoint/2010/main" val="1383163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Gated Recurrent Unit (GRU)</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 GRUs are a type of recurrent neural network (RNN) used to model temporal sequences and sequential data. Unlike standard RNNs, GRUs are capable of handling long-term dependencies thanks to their update and reset gates, which control the flow of information. This makes them suitable for predicting future events in medical time series, such as the development of infections in ICU patients. </a:t>
            </a: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15</a:t>
            </a:fld>
            <a:endParaRPr lang="es-ES"/>
          </a:p>
        </p:txBody>
      </p:sp>
    </p:spTree>
    <p:extLst>
      <p:ext uri="{BB962C8B-B14F-4D97-AF65-F5344CB8AC3E}">
        <p14:creationId xmlns:p14="http://schemas.microsoft.com/office/powerpoint/2010/main" val="194387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Multimodal Approach</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 Finally, we employed multimodal architectures, considering the nature of the variables, both temporal and static. We use an autoencoder to reduce the space of temporal features. The obtained embedding is combined with the static variables, specifically, they are concatenated. This new set of features constitutes the input to a logistic regressor. </a:t>
            </a:r>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16</a:t>
            </a:fld>
            <a:endParaRPr lang="es-ES"/>
          </a:p>
        </p:txBody>
      </p:sp>
    </p:spTree>
    <p:extLst>
      <p:ext uri="{BB962C8B-B14F-4D97-AF65-F5344CB8AC3E}">
        <p14:creationId xmlns:p14="http://schemas.microsoft.com/office/powerpoint/2010/main" val="2133914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ptos" panose="020B0004020202020204" pitchFamily="34" charset="0"/>
                <a:ea typeface="Times New Roman" panose="02020603050405020304" pitchFamily="18" charset="0"/>
                <a:cs typeface="Times New Roman" panose="02020603050405020304" pitchFamily="18" charset="0"/>
              </a:rPr>
              <a:t>Regarding the results, we can observe that this approach is capable of predicting bacteremia with almost 77% AUC, BSI with 65% AUC, and sepsis with 67% AUC. The second approach involves performing multilabel prediction, i.e., obtaining a probability between 0 and 1 for each of the labels. To achieve this, we have adapted the previously mentioned models. Currently, these experiments are in progress.</a:t>
            </a:r>
            <a:endParaRPr lang="en-US" sz="12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17</a:t>
            </a:fld>
            <a:endParaRPr lang="es-ES"/>
          </a:p>
        </p:txBody>
      </p:sp>
    </p:spTree>
    <p:extLst>
      <p:ext uri="{BB962C8B-B14F-4D97-AF65-F5344CB8AC3E}">
        <p14:creationId xmlns:p14="http://schemas.microsoft.com/office/powerpoint/2010/main" val="1122469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Explain</a:t>
            </a:r>
            <a:r>
              <a:rPr lang="es-ES" dirty="0"/>
              <a:t> idea of </a:t>
            </a:r>
            <a:r>
              <a:rPr lang="es-ES" dirty="0" err="1"/>
              <a:t>this</a:t>
            </a:r>
            <a:r>
              <a:rPr lang="es-ES" dirty="0"/>
              <a:t> </a:t>
            </a:r>
            <a:r>
              <a:rPr lang="es-ES" dirty="0" err="1"/>
              <a:t>slide</a:t>
            </a:r>
            <a:r>
              <a:rPr lang="es-ES" dirty="0"/>
              <a:t>. </a:t>
            </a:r>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18</a:t>
            </a:fld>
            <a:endParaRPr lang="es-ES"/>
          </a:p>
        </p:txBody>
      </p:sp>
    </p:spTree>
    <p:extLst>
      <p:ext uri="{BB962C8B-B14F-4D97-AF65-F5344CB8AC3E}">
        <p14:creationId xmlns:p14="http://schemas.microsoft.com/office/powerpoint/2010/main" val="894572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Pass</a:t>
            </a:r>
            <a:endParaRPr lang="en-US" dirty="0"/>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19</a:t>
            </a:fld>
            <a:endParaRPr lang="es-ES"/>
          </a:p>
        </p:txBody>
      </p:sp>
    </p:spTree>
    <p:extLst>
      <p:ext uri="{BB962C8B-B14F-4D97-AF65-F5344CB8AC3E}">
        <p14:creationId xmlns:p14="http://schemas.microsoft.com/office/powerpoint/2010/main" val="1964711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Pass</a:t>
            </a:r>
            <a:endParaRPr lang="en-US" dirty="0"/>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20</a:t>
            </a:fld>
            <a:endParaRPr lang="es-ES"/>
          </a:p>
        </p:txBody>
      </p:sp>
    </p:spTree>
    <p:extLst>
      <p:ext uri="{BB962C8B-B14F-4D97-AF65-F5344CB8AC3E}">
        <p14:creationId xmlns:p14="http://schemas.microsoft.com/office/powerpoint/2010/main" val="2985577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Pass</a:t>
            </a:r>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21</a:t>
            </a:fld>
            <a:endParaRPr lang="es-ES"/>
          </a:p>
        </p:txBody>
      </p:sp>
    </p:spTree>
    <p:extLst>
      <p:ext uri="{BB962C8B-B14F-4D97-AF65-F5344CB8AC3E}">
        <p14:creationId xmlns:p14="http://schemas.microsoft.com/office/powerpoint/2010/main" val="267934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ptos" panose="020B0004020202020204" pitchFamily="34" charset="0"/>
                <a:ea typeface="Times New Roman" panose="02020603050405020304" pitchFamily="18" charset="0"/>
                <a:cs typeface="Times New Roman" panose="02020603050405020304" pitchFamily="18" charset="0"/>
              </a:rPr>
              <a:t>During my PhD I had worked</a:t>
            </a:r>
          </a:p>
          <a:p>
            <a:r>
              <a:rPr lang="en-US" sz="1200" dirty="0">
                <a:effectLst/>
                <a:latin typeface="Aptos" panose="020B0004020202020204" pitchFamily="34" charset="0"/>
                <a:ea typeface="Times New Roman" panose="02020603050405020304" pitchFamily="18" charset="0"/>
                <a:cs typeface="Times New Roman" panose="02020603050405020304" pitchFamily="18" charset="0"/>
              </a:rPr>
              <a:t>With data from Electronic Medical Records, which I have modeled as Irregular Multivariate Time series. </a:t>
            </a:r>
          </a:p>
          <a:p>
            <a:r>
              <a:rPr lang="en-US" sz="1200" dirty="0">
                <a:effectLst/>
                <a:latin typeface="Aptos" panose="020B0004020202020204" pitchFamily="34" charset="0"/>
                <a:ea typeface="Times New Roman" panose="02020603050405020304" pitchFamily="18" charset="0"/>
                <a:cs typeface="Times New Roman" panose="02020603050405020304" pitchFamily="18" charset="0"/>
              </a:rPr>
              <a:t>I have proposed methods that evaluate the distance and similarity between MTS</a:t>
            </a:r>
          </a:p>
          <a:p>
            <a:r>
              <a:rPr lang="en-US" sz="1200" dirty="0">
                <a:effectLst/>
                <a:latin typeface="Aptos" panose="020B0004020202020204" pitchFamily="34" charset="0"/>
                <a:ea typeface="Times New Roman" panose="02020603050405020304" pitchFamily="18" charset="0"/>
                <a:cs typeface="Times New Roman" panose="02020603050405020304" pitchFamily="18" charset="0"/>
              </a:rPr>
              <a:t>Multimodal architectures</a:t>
            </a:r>
          </a:p>
          <a:p>
            <a:r>
              <a:rPr lang="en-US" sz="1200" dirty="0">
                <a:effectLst/>
                <a:latin typeface="Aptos" panose="020B0004020202020204" pitchFamily="34" charset="0"/>
                <a:ea typeface="Times New Roman" panose="02020603050405020304" pitchFamily="18" charset="0"/>
                <a:cs typeface="Times New Roman" panose="02020603050405020304" pitchFamily="18" charset="0"/>
              </a:rPr>
              <a:t>graphs, and interpretable recurrent neural networks</a:t>
            </a:r>
          </a:p>
          <a:p>
            <a:r>
              <a:rPr lang="en-US" sz="1200" dirty="0">
                <a:effectLst/>
                <a:latin typeface="Aptos" panose="020B0004020202020204" pitchFamily="34" charset="0"/>
                <a:ea typeface="Times New Roman" panose="02020603050405020304" pitchFamily="18" charset="0"/>
                <a:cs typeface="Times New Roman" panose="02020603050405020304" pitchFamily="18" charset="0"/>
              </a:rPr>
              <a:t>to tackle inference tasks in the health domain.</a:t>
            </a:r>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3</a:t>
            </a:fld>
            <a:endParaRPr lang="es-ES"/>
          </a:p>
        </p:txBody>
      </p:sp>
    </p:spTree>
    <p:extLst>
      <p:ext uri="{BB962C8B-B14F-4D97-AF65-F5344CB8AC3E}">
        <p14:creationId xmlns:p14="http://schemas.microsoft.com/office/powerpoint/2010/main" val="632967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Future Work: </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Finally, for future work, we aim to:</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Implement multitask learning as a third approach.</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Predict outcomes T time steps ahead.</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Evaluate different window sizes and sliding intervals (look backward).</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Evaluate interpretable architectures to identify the most relevant variables for the prediction task.</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t>The results shown are preliminary, with possible overfitting, design criteria to be revised, among others. </a:t>
            </a:r>
          </a:p>
          <a:p>
            <a:r>
              <a:rPr lang="en-US" sz="1800" dirty="0"/>
              <a:t>We have been immersed in this work for less than 2 months, where we have tackled data cleaning, preprocessing and model design.</a:t>
            </a:r>
          </a:p>
          <a:p>
            <a:r>
              <a:rPr lang="en-US" sz="1800" dirty="0"/>
              <a:t>After finishing my stay I will continue with the project and collaboration, with a possible future stay again. </a:t>
            </a:r>
          </a:p>
          <a:p>
            <a:pPr marL="0" lvl="0" indent="0" algn="just">
              <a:lnSpc>
                <a:spcPct val="107000"/>
              </a:lnSpc>
              <a:spcAft>
                <a:spcPts val="800"/>
              </a:spcAft>
              <a:buSzPts val="1000"/>
              <a:buFont typeface="Symbol" panose="05050102010706020507" pitchFamily="18" charset="2"/>
              <a:buNone/>
              <a:tabLst>
                <a:tab pos="457200" algn="l"/>
              </a:tabLst>
            </a:pP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22</a:t>
            </a:fld>
            <a:endParaRPr lang="es-ES"/>
          </a:p>
        </p:txBody>
      </p:sp>
    </p:spTree>
    <p:extLst>
      <p:ext uri="{BB962C8B-B14F-4D97-AF65-F5344CB8AC3E}">
        <p14:creationId xmlns:p14="http://schemas.microsoft.com/office/powerpoint/2010/main" val="2767200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26</a:t>
            </a:fld>
            <a:endParaRPr lang="es-ES"/>
          </a:p>
        </p:txBody>
      </p:sp>
    </p:spTree>
    <p:extLst>
      <p:ext uri="{BB962C8B-B14F-4D97-AF65-F5344CB8AC3E}">
        <p14:creationId xmlns:p14="http://schemas.microsoft.com/office/powerpoint/2010/main" val="131659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Problem Definition: </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First, I will briefly introduce the definition of three clinical concepts that I will reference throughout the presentation: bacteremia, BSI, and sepsis.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Bacteremia</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 The presence of bacteria in the bloodstream, which can originate from various sources such as wounds, surgical procedures, or other infections.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BSI (Bloodstream Infection)</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 Bacteremia with systemic signs of infection.</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Sepsis</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 A severe systemic response to an infection, often marked by widespread inflammation, organ dysfunction, and a high risk of mortality.</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4</a:t>
            </a:fld>
            <a:endParaRPr lang="es-ES"/>
          </a:p>
        </p:txBody>
      </p:sp>
    </p:spTree>
    <p:extLst>
      <p:ext uri="{BB962C8B-B14F-4D97-AF65-F5344CB8AC3E}">
        <p14:creationId xmlns:p14="http://schemas.microsoft.com/office/powerpoint/2010/main" val="380930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Considering the three terms above, the objective of this work is to predict whether a patient will develop bacteremia, BSI, and/or sepsis during their stay in the ICU. I will provide more details on the final objective of this work later.</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5</a:t>
            </a:fld>
            <a:endParaRPr lang="es-ES"/>
          </a:p>
        </p:txBody>
      </p:sp>
    </p:spTree>
    <p:extLst>
      <p:ext uri="{BB962C8B-B14F-4D97-AF65-F5344CB8AC3E}">
        <p14:creationId xmlns:p14="http://schemas.microsoft.com/office/powerpoint/2010/main" val="98899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To achieve this, we will use four widely-used public datasets in state-of-the-art work related to our objective. Specifically, we will use MIMIC, </a:t>
            </a:r>
            <a:r>
              <a:rPr lang="en-US" sz="1800" dirty="0" err="1">
                <a:effectLst/>
                <a:latin typeface="Aptos" panose="020B0004020202020204" pitchFamily="34" charset="0"/>
                <a:ea typeface="Times New Roman" panose="02020603050405020304" pitchFamily="18" charset="0"/>
                <a:cs typeface="Times New Roman" panose="02020603050405020304" pitchFamily="18" charset="0"/>
              </a:rPr>
              <a:t>eICU</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 HIRID, and AUMC. We will focus on ICU-admitted patients, and for now, we will focus on the MIMIC dataset.</a:t>
            </a:r>
          </a:p>
          <a:p>
            <a:pPr algn="just">
              <a:lnSpc>
                <a:spcPct val="107000"/>
              </a:lnSpc>
              <a:spcAft>
                <a:spcPts val="800"/>
              </a:spcAft>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Additionally, given that we have a large number of patients, but not all of high quality, we have established a patient inclusion criterion. A patient will be excluded if they have more than 85% missing values.</a:t>
            </a:r>
          </a:p>
          <a:p>
            <a:pPr algn="just">
              <a:lnSpc>
                <a:spcPct val="107000"/>
              </a:lnSpc>
              <a:spcAft>
                <a:spcPts val="800"/>
              </a:spcAft>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Finally, it should be noted that these missing data have been calculated considering a total of 66 variables, of which 55 are biochemical markers, 7 are vital signs, and 4 are static.</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6</a:t>
            </a:fld>
            <a:endParaRPr lang="es-ES"/>
          </a:p>
        </p:txBody>
      </p:sp>
    </p:spTree>
    <p:extLst>
      <p:ext uri="{BB962C8B-B14F-4D97-AF65-F5344CB8AC3E}">
        <p14:creationId xmlns:p14="http://schemas.microsoft.com/office/powerpoint/2010/main" val="2798849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Labels Definition: </a:t>
            </a:r>
            <a:r>
              <a:rPr lang="en-US" sz="1800" dirty="0">
                <a:effectLst/>
                <a:latin typeface="Aptos" panose="020B0004020202020204" pitchFamily="34" charset="0"/>
                <a:ea typeface="Times New Roman" panose="02020603050405020304" pitchFamily="18" charset="0"/>
                <a:cs typeface="Times New Roman" panose="02020603050405020304" pitchFamily="18" charset="0"/>
              </a:rPr>
              <a:t>The next step was to define the labels for the problem. In the figure we are looking at, the x-axis represents time and the y-axis represents features. The blue-shaded areas represent patient information before ICU admission or after ICU discharge.</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For bacteremia, if a culture is performed, i.e., a sample is taken, we will select the onset as the time point when the sample was taken. We will propagate the value of 1 forward for 24 hours.</a:t>
            </a:r>
            <a:endParaRPr lang="en-US" sz="18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7</a:t>
            </a:fld>
            <a:endParaRPr lang="es-ES"/>
          </a:p>
        </p:txBody>
      </p:sp>
    </p:spTree>
    <p:extLst>
      <p:ext uri="{BB962C8B-B14F-4D97-AF65-F5344CB8AC3E}">
        <p14:creationId xmlns:p14="http://schemas.microsoft.com/office/powerpoint/2010/main" val="1990541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Suspected</a:t>
            </a:r>
            <a:r>
              <a:rPr lang="es-ES" b="1" dirty="0"/>
              <a:t> infection</a:t>
            </a:r>
          </a:p>
          <a:p>
            <a:pPr marL="0" lvl="0" indent="0" algn="just">
              <a:lnSpc>
                <a:spcPct val="107000"/>
              </a:lnSpc>
              <a:spcAft>
                <a:spcPts val="800"/>
              </a:spcAft>
              <a:buSzPts val="1000"/>
              <a:buFont typeface="Symbol" panose="05050102010706020507" pitchFamily="18" charset="2"/>
              <a:buNone/>
              <a:tabLst>
                <a:tab pos="457200" algn="l"/>
              </a:tabLst>
            </a:pPr>
            <a:r>
              <a:rPr lang="en-US" sz="1100" dirty="0">
                <a:effectLst/>
                <a:latin typeface="Aptos" panose="020B0004020202020204" pitchFamily="34" charset="0"/>
                <a:ea typeface="Times New Roman" panose="02020603050405020304" pitchFamily="18" charset="0"/>
                <a:cs typeface="Times New Roman" panose="02020603050405020304" pitchFamily="18" charset="0"/>
              </a:rPr>
              <a:t>For the definition of suspected infection, a variable needed to establish the BSI label, we have two approaches:</a:t>
            </a:r>
            <a:endParaRPr lang="en-US" sz="1100" dirty="0">
              <a:effectLst/>
              <a:latin typeface="Aptos" panose="020B0004020202020204" pitchFamily="34" charset="0"/>
              <a:ea typeface="Aptos" panose="020B0004020202020204" pitchFamily="34" charset="0"/>
              <a:cs typeface="Arial" panose="020B0604020202020204" pitchFamily="34" charset="0"/>
            </a:endParaRPr>
          </a:p>
          <a:p>
            <a:pPr marL="285750" lvl="0" indent="-285750" algn="just">
              <a:lnSpc>
                <a:spcPct val="107000"/>
              </a:lnSpc>
              <a:spcAft>
                <a:spcPts val="800"/>
              </a:spcAft>
              <a:buSzPts val="1000"/>
              <a:buFont typeface="Courier New" panose="02070309020205020404" pitchFamily="49" charset="0"/>
              <a:buChar char="o"/>
              <a:tabLst>
                <a:tab pos="914400" algn="l"/>
              </a:tabLst>
            </a:pPr>
            <a:r>
              <a:rPr lang="en-US" sz="1100" dirty="0">
                <a:effectLst/>
                <a:latin typeface="Aptos" panose="020B0004020202020204" pitchFamily="34" charset="0"/>
                <a:ea typeface="Times New Roman" panose="02020603050405020304" pitchFamily="18" charset="0"/>
                <a:cs typeface="Times New Roman" panose="02020603050405020304" pitchFamily="18" charset="0"/>
              </a:rPr>
              <a:t>If antibiotic treatment occurred first, it must be followed by fluid sample collection within 24 hours.</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lgn="just">
              <a:lnSpc>
                <a:spcPct val="107000"/>
              </a:lnSpc>
              <a:spcAft>
                <a:spcPts val="800"/>
              </a:spcAft>
              <a:buSzPts val="1000"/>
              <a:buFont typeface="Courier New" panose="02070309020205020404" pitchFamily="49" charset="0"/>
              <a:buChar char="o"/>
              <a:tabLst>
                <a:tab pos="914400" algn="l"/>
              </a:tabLst>
            </a:pPr>
            <a:r>
              <a:rPr lang="en-US" sz="1100" dirty="0">
                <a:effectLst/>
                <a:latin typeface="Aptos" panose="020B0004020202020204" pitchFamily="34" charset="0"/>
                <a:ea typeface="Times New Roman" panose="02020603050405020304" pitchFamily="18" charset="0"/>
                <a:cs typeface="Times New Roman" panose="02020603050405020304" pitchFamily="18" charset="0"/>
              </a:rPr>
              <a:t>If fluid sample collection occurred first, it must be followed by antibiotic treatment within 72 hours to be classified as suspected infection.</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0" indent="0">
              <a:buFontTx/>
              <a:buNone/>
            </a:pPr>
            <a:r>
              <a:rPr lang="en-US" dirty="0"/>
              <a:t>The earlier of the two times is taken as the suspected infection (SI) time. After this, the SI window is defined to begin 48 hours before the SI time and end 24 hours after the SI time.</a:t>
            </a:r>
          </a:p>
          <a:p>
            <a:endParaRPr lang="en-US" dirty="0"/>
          </a:p>
        </p:txBody>
      </p:sp>
      <p:sp>
        <p:nvSpPr>
          <p:cNvPr id="4" name="Slide Number Placeholder 3"/>
          <p:cNvSpPr>
            <a:spLocks noGrp="1"/>
          </p:cNvSpPr>
          <p:nvPr>
            <p:ph type="sldNum" sz="quarter" idx="5"/>
          </p:nvPr>
        </p:nvSpPr>
        <p:spPr/>
        <p:txBody>
          <a:bodyPr/>
          <a:lstStyle/>
          <a:p>
            <a:fld id="{90D65592-8DB1-4A74-9BA5-7665BEDB6823}" type="slidenum">
              <a:rPr lang="es-ES" smtClean="0"/>
              <a:t>8</a:t>
            </a:fld>
            <a:endParaRPr lang="es-ES"/>
          </a:p>
        </p:txBody>
      </p:sp>
    </p:spTree>
    <p:extLst>
      <p:ext uri="{BB962C8B-B14F-4D97-AF65-F5344CB8AC3E}">
        <p14:creationId xmlns:p14="http://schemas.microsoft.com/office/powerpoint/2010/main" val="1571685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BSI:</a:t>
            </a:r>
          </a:p>
          <a:p>
            <a:pPr marL="0" lvl="0" indent="0" algn="just">
              <a:lnSpc>
                <a:spcPct val="107000"/>
              </a:lnSpc>
              <a:spcAft>
                <a:spcPts val="800"/>
              </a:spcAft>
              <a:buSzPts val="1000"/>
              <a:buFont typeface="Symbol" panose="05050102010706020507" pitchFamily="18" charset="2"/>
              <a:buNone/>
              <a:tabLst>
                <a:tab pos="457200" algn="l"/>
              </a:tabLst>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Bloodstream infection (BSI) is defined as the presence of bacteremia concurrent with suspected infection.</a:t>
            </a:r>
            <a:endParaRPr lang="en-US" sz="18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0D65592-8DB1-4A74-9BA5-7665BEDB6823}" type="slidenum">
              <a:rPr lang="es-ES" smtClean="0"/>
              <a:t>9</a:t>
            </a:fld>
            <a:endParaRPr lang="es-ES"/>
          </a:p>
        </p:txBody>
      </p:sp>
    </p:spTree>
    <p:extLst>
      <p:ext uri="{BB962C8B-B14F-4D97-AF65-F5344CB8AC3E}">
        <p14:creationId xmlns:p14="http://schemas.microsoft.com/office/powerpoint/2010/main" val="242195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a:t>Sepsis: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Finally, the onset of sepsis is defined as the concurrence of suspected infection and a SOFA score increase of two or more points.</a:t>
            </a:r>
            <a:endParaRPr lang="en-US" sz="18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0D65592-8DB1-4A74-9BA5-7665BEDB6823}" type="slidenum">
              <a:rPr lang="es-ES" smtClean="0"/>
              <a:t>10</a:t>
            </a:fld>
            <a:endParaRPr lang="es-ES"/>
          </a:p>
        </p:txBody>
      </p:sp>
    </p:spTree>
    <p:extLst>
      <p:ext uri="{BB962C8B-B14F-4D97-AF65-F5344CB8AC3E}">
        <p14:creationId xmlns:p14="http://schemas.microsoft.com/office/powerpoint/2010/main" val="153593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01EFF12-F5FB-B3FA-B57A-0A8EF9BE2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7" name="Título 6">
            <a:extLst>
              <a:ext uri="{FF2B5EF4-FFF2-40B4-BE49-F238E27FC236}">
                <a16:creationId xmlns:a16="http://schemas.microsoft.com/office/drawing/2014/main" id="{7C745154-5ABC-1737-9311-ED860E6834FF}"/>
              </a:ext>
            </a:extLst>
          </p:cNvPr>
          <p:cNvSpPr>
            <a:spLocks noGrp="1"/>
          </p:cNvSpPr>
          <p:nvPr>
            <p:ph type="title"/>
          </p:nvPr>
        </p:nvSpPr>
        <p:spPr/>
        <p:txBody>
          <a:bodyPr/>
          <a:lstStyle/>
          <a:p>
            <a:r>
              <a:rPr lang="es-ES"/>
              <a:t>Haga clic para modificar el estilo de título del patrón</a:t>
            </a:r>
          </a:p>
        </p:txBody>
      </p:sp>
      <p:sp>
        <p:nvSpPr>
          <p:cNvPr id="8" name="Marcador de pie de página 7">
            <a:extLst>
              <a:ext uri="{FF2B5EF4-FFF2-40B4-BE49-F238E27FC236}">
                <a16:creationId xmlns:a16="http://schemas.microsoft.com/office/drawing/2014/main" id="{DD1C4371-DDE0-A326-9196-9C8841E826BD}"/>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10" name="Marcador de número de diapositiva 9">
            <a:extLst>
              <a:ext uri="{FF2B5EF4-FFF2-40B4-BE49-F238E27FC236}">
                <a16:creationId xmlns:a16="http://schemas.microsoft.com/office/drawing/2014/main" id="{A09AF8EF-867A-74B2-CD3A-2A75D4D35815}"/>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199639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F9C41-FDA6-5A5A-F1AC-501DD869B39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1DCF056-5EB8-24CE-6C9B-F685AA83DCB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ie de página 6">
            <a:extLst>
              <a:ext uri="{FF2B5EF4-FFF2-40B4-BE49-F238E27FC236}">
                <a16:creationId xmlns:a16="http://schemas.microsoft.com/office/drawing/2014/main" id="{7F877F13-24F5-BF79-59AB-7C1D5941F482}"/>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9" name="Marcador de número de diapositiva 8">
            <a:extLst>
              <a:ext uri="{FF2B5EF4-FFF2-40B4-BE49-F238E27FC236}">
                <a16:creationId xmlns:a16="http://schemas.microsoft.com/office/drawing/2014/main" id="{A2DBCD24-E681-A396-B6ED-21E19F6544BD}"/>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414206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56247C1-7415-E361-D56B-F967714E30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CFF9427-A196-1BE0-98D2-94EE31CC852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ie de página 6">
            <a:extLst>
              <a:ext uri="{FF2B5EF4-FFF2-40B4-BE49-F238E27FC236}">
                <a16:creationId xmlns:a16="http://schemas.microsoft.com/office/drawing/2014/main" id="{3D1104CE-F535-BFAE-3901-C4E3709D4D05}"/>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9" name="Marcador de número de diapositiva 8">
            <a:extLst>
              <a:ext uri="{FF2B5EF4-FFF2-40B4-BE49-F238E27FC236}">
                <a16:creationId xmlns:a16="http://schemas.microsoft.com/office/drawing/2014/main" id="{81AEDEEA-2E54-2138-DAB3-DD55D5F39F45}"/>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277111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41E7F-BDFC-5DC4-5C50-618E0FB2F52C}"/>
              </a:ext>
            </a:extLst>
          </p:cNvPr>
          <p:cNvSpPr>
            <a:spLocks noGrp="1"/>
          </p:cNvSpPr>
          <p:nvPr>
            <p:ph type="title"/>
          </p:nvPr>
        </p:nvSpPr>
        <p:spPr>
          <a:xfrm>
            <a:off x="1413164" y="18255"/>
            <a:ext cx="9940636" cy="1236967"/>
          </a:xfr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BFD7733-1065-80A6-BAD2-6126857B838C}"/>
              </a:ext>
            </a:extLst>
          </p:cNvPr>
          <p:cNvSpPr>
            <a:spLocks noGrp="1"/>
          </p:cNvSpPr>
          <p:nvPr>
            <p:ph idx="1"/>
          </p:nvPr>
        </p:nvSpPr>
        <p:spPr>
          <a:xfrm>
            <a:off x="838200" y="1479665"/>
            <a:ext cx="10515600" cy="46972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ie de página 6">
            <a:extLst>
              <a:ext uri="{FF2B5EF4-FFF2-40B4-BE49-F238E27FC236}">
                <a16:creationId xmlns:a16="http://schemas.microsoft.com/office/drawing/2014/main" id="{62823F76-CD85-8D44-2736-18A7BA99FC8A}"/>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9" name="Marcador de número de diapositiva 8">
            <a:extLst>
              <a:ext uri="{FF2B5EF4-FFF2-40B4-BE49-F238E27FC236}">
                <a16:creationId xmlns:a16="http://schemas.microsoft.com/office/drawing/2014/main" id="{B8EA8E18-3D04-3B61-2505-083384946D68}"/>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233319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EA3183-F5E0-6BC6-5902-CB33AED3A11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F29CAFC-007A-4526-6EDF-2DF46B016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Marcador de pie de página 6">
            <a:extLst>
              <a:ext uri="{FF2B5EF4-FFF2-40B4-BE49-F238E27FC236}">
                <a16:creationId xmlns:a16="http://schemas.microsoft.com/office/drawing/2014/main" id="{C28C5D08-E4D7-B023-2108-93A749F6B398}"/>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9" name="Marcador de número de diapositiva 8">
            <a:extLst>
              <a:ext uri="{FF2B5EF4-FFF2-40B4-BE49-F238E27FC236}">
                <a16:creationId xmlns:a16="http://schemas.microsoft.com/office/drawing/2014/main" id="{6C0D92E6-B154-B5E6-A0AF-297D92B2ECB5}"/>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379147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B2C79-1FDF-5DE6-0DB3-AC8C85A229D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9DA4DC1-108A-399A-C779-F2BD08E4D4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E4B25F8-3095-73D1-2BBA-B8378FEE28B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Marcador de pie de página 7">
            <a:extLst>
              <a:ext uri="{FF2B5EF4-FFF2-40B4-BE49-F238E27FC236}">
                <a16:creationId xmlns:a16="http://schemas.microsoft.com/office/drawing/2014/main" id="{553A9B9D-ABB9-40CF-3600-0A0133EA068A}"/>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10" name="Marcador de número de diapositiva 9">
            <a:extLst>
              <a:ext uri="{FF2B5EF4-FFF2-40B4-BE49-F238E27FC236}">
                <a16:creationId xmlns:a16="http://schemas.microsoft.com/office/drawing/2014/main" id="{D6EF59F9-BD7F-CBC0-30DE-98498D585F02}"/>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93255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00608-A7DD-FD3D-B5ED-3E6E6E21A87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95D4A74-0647-CD42-76B8-82906EA11C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B4F97EE-FB44-815E-6BC7-1F8D9EC4A90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A3B33C5-E40D-04F7-44CC-9974A0473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5EB5087-BE66-8A41-B6AF-34BA793690A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pie de página 9">
            <a:extLst>
              <a:ext uri="{FF2B5EF4-FFF2-40B4-BE49-F238E27FC236}">
                <a16:creationId xmlns:a16="http://schemas.microsoft.com/office/drawing/2014/main" id="{3EDB6BC1-F808-B317-4696-7048756D3078}"/>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12" name="Marcador de número de diapositiva 11">
            <a:extLst>
              <a:ext uri="{FF2B5EF4-FFF2-40B4-BE49-F238E27FC236}">
                <a16:creationId xmlns:a16="http://schemas.microsoft.com/office/drawing/2014/main" id="{81F8D178-9D53-2CEE-0B09-D2E2ADF388C0}"/>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418695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7E8CFC-38BE-0754-C170-A522ADE8E235}"/>
              </a:ext>
            </a:extLst>
          </p:cNvPr>
          <p:cNvSpPr>
            <a:spLocks noGrp="1"/>
          </p:cNvSpPr>
          <p:nvPr>
            <p:ph type="title"/>
          </p:nvPr>
        </p:nvSpPr>
        <p:spPr/>
        <p:txBody>
          <a:bodyPr/>
          <a:lstStyle/>
          <a:p>
            <a:r>
              <a:rPr lang="es-ES"/>
              <a:t>Haga clic para modificar el estilo de título del patrón</a:t>
            </a:r>
          </a:p>
        </p:txBody>
      </p:sp>
      <p:sp>
        <p:nvSpPr>
          <p:cNvPr id="6" name="Marcador de pie de página 5">
            <a:extLst>
              <a:ext uri="{FF2B5EF4-FFF2-40B4-BE49-F238E27FC236}">
                <a16:creationId xmlns:a16="http://schemas.microsoft.com/office/drawing/2014/main" id="{83FE2C22-E55B-07BD-032D-9F90F6B0B6B6}"/>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8" name="Marcador de número de diapositiva 7">
            <a:extLst>
              <a:ext uri="{FF2B5EF4-FFF2-40B4-BE49-F238E27FC236}">
                <a16:creationId xmlns:a16="http://schemas.microsoft.com/office/drawing/2014/main" id="{BFA03BB1-7895-37B4-2DF9-93C410A895B3}"/>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80311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A40FFD2B-788F-4C19-D5EA-86AD34EDECC1}"/>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7" name="Marcador de número de diapositiva 6">
            <a:extLst>
              <a:ext uri="{FF2B5EF4-FFF2-40B4-BE49-F238E27FC236}">
                <a16:creationId xmlns:a16="http://schemas.microsoft.com/office/drawing/2014/main" id="{838ACE01-B945-6BB2-DF2D-9A07B9EA2757}"/>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73481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12777-DEEA-2C43-707A-A94E90606DE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EF27942-DBD3-BF82-1E2E-98280539BA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54265D8-38EF-556A-3EB1-7E1E75F70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Marcador de pie de página 7">
            <a:extLst>
              <a:ext uri="{FF2B5EF4-FFF2-40B4-BE49-F238E27FC236}">
                <a16:creationId xmlns:a16="http://schemas.microsoft.com/office/drawing/2014/main" id="{C9BBE417-12A9-079C-155E-D166BFAB2AAB}"/>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10" name="Marcador de número de diapositiva 9">
            <a:extLst>
              <a:ext uri="{FF2B5EF4-FFF2-40B4-BE49-F238E27FC236}">
                <a16:creationId xmlns:a16="http://schemas.microsoft.com/office/drawing/2014/main" id="{6152A4D6-4F44-7AAD-F29D-91FD4A8E0143}"/>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44042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194D3-3F7E-32A8-862E-4A91CE8CCA81}"/>
              </a:ext>
            </a:extLst>
          </p:cNvPr>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p>
        </p:txBody>
      </p:sp>
      <p:sp>
        <p:nvSpPr>
          <p:cNvPr id="3" name="Marcador de posición de imagen 2">
            <a:extLst>
              <a:ext uri="{FF2B5EF4-FFF2-40B4-BE49-F238E27FC236}">
                <a16:creationId xmlns:a16="http://schemas.microsoft.com/office/drawing/2014/main" id="{C80BCD50-E5E9-A5D3-6631-FA6F3B721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0B67F98-DC48-4208-6F69-F331CAAF4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Marcador de pie de página 7">
            <a:extLst>
              <a:ext uri="{FF2B5EF4-FFF2-40B4-BE49-F238E27FC236}">
                <a16:creationId xmlns:a16="http://schemas.microsoft.com/office/drawing/2014/main" id="{9163DE4A-F63D-21FA-C8FE-4FD609AC2F21}"/>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10" name="Marcador de número de diapositiva 9">
            <a:extLst>
              <a:ext uri="{FF2B5EF4-FFF2-40B4-BE49-F238E27FC236}">
                <a16:creationId xmlns:a16="http://schemas.microsoft.com/office/drawing/2014/main" id="{DBA5B4F3-17DB-A1A4-F7F8-E66CC0950EAA}"/>
              </a:ext>
            </a:extLst>
          </p:cNvPr>
          <p:cNvSpPr>
            <a:spLocks noGrp="1"/>
          </p:cNvSpPr>
          <p:nvPr>
            <p:ph type="sldNum" sz="quarter" idx="11"/>
          </p:nvPr>
        </p:nvSpPr>
        <p:spPr/>
        <p:txBody>
          <a:bodyPr/>
          <a:lstStyle/>
          <a:p>
            <a:fld id="{DB5EB776-B911-40A6-A6F4-6EC081260F3F}" type="slidenum">
              <a:rPr lang="es-ES" smtClean="0"/>
              <a:pPr/>
              <a:t>‹#›</a:t>
            </a:fld>
            <a:endParaRPr lang="es-ES"/>
          </a:p>
        </p:txBody>
      </p:sp>
    </p:spTree>
    <p:extLst>
      <p:ext uri="{BB962C8B-B14F-4D97-AF65-F5344CB8AC3E}">
        <p14:creationId xmlns:p14="http://schemas.microsoft.com/office/powerpoint/2010/main" val="196667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1C138EF9-CACF-4963-72A9-E3CA38688A29}"/>
              </a:ext>
            </a:extLst>
          </p:cNvPr>
          <p:cNvSpPr/>
          <p:nvPr userDrawn="1"/>
        </p:nvSpPr>
        <p:spPr>
          <a:xfrm>
            <a:off x="0" y="6548452"/>
            <a:ext cx="12192000" cy="30954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chemeClr val="bg2">
                  <a:lumMod val="90000"/>
                </a:schemeClr>
              </a:solidFill>
            </a:endParaRPr>
          </a:p>
        </p:txBody>
      </p:sp>
      <p:sp>
        <p:nvSpPr>
          <p:cNvPr id="7" name="Rectángulo 6">
            <a:extLst>
              <a:ext uri="{FF2B5EF4-FFF2-40B4-BE49-F238E27FC236}">
                <a16:creationId xmlns:a16="http://schemas.microsoft.com/office/drawing/2014/main" id="{2CF8792F-B5E8-19E8-19A3-ABB4E4A820DC}"/>
              </a:ext>
            </a:extLst>
          </p:cNvPr>
          <p:cNvSpPr/>
          <p:nvPr userDrawn="1"/>
        </p:nvSpPr>
        <p:spPr>
          <a:xfrm>
            <a:off x="0" y="1"/>
            <a:ext cx="12192000" cy="10972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solidFill>
                <a:schemeClr val="bg2">
                  <a:lumMod val="90000"/>
                </a:schemeClr>
              </a:solidFill>
            </a:endParaRPr>
          </a:p>
        </p:txBody>
      </p:sp>
      <p:sp>
        <p:nvSpPr>
          <p:cNvPr id="2" name="Marcador de título 1">
            <a:extLst>
              <a:ext uri="{FF2B5EF4-FFF2-40B4-BE49-F238E27FC236}">
                <a16:creationId xmlns:a16="http://schemas.microsoft.com/office/drawing/2014/main" id="{CE2DE628-265A-BA10-FF3A-6316EFD67019}"/>
              </a:ext>
            </a:extLst>
          </p:cNvPr>
          <p:cNvSpPr>
            <a:spLocks noGrp="1"/>
          </p:cNvSpPr>
          <p:nvPr>
            <p:ph type="title"/>
          </p:nvPr>
        </p:nvSpPr>
        <p:spPr>
          <a:xfrm>
            <a:off x="1770612" y="18255"/>
            <a:ext cx="9583188" cy="1012523"/>
          </a:xfrm>
          <a:prstGeom prst="rect">
            <a:avLst/>
          </a:prstGeom>
        </p:spPr>
        <p:txBody>
          <a:bodyPr vert="horz" lIns="91440" tIns="45720" rIns="91440" bIns="45720" rtlCol="0" anchor="ctr">
            <a:normAutofit/>
          </a:bodyPr>
          <a:lstStyle/>
          <a:p>
            <a:r>
              <a:rPr lang="es-ES" dirty="0"/>
              <a:t>Haga clic para modificar el estilo de título de</a:t>
            </a:r>
          </a:p>
        </p:txBody>
      </p:sp>
      <p:sp>
        <p:nvSpPr>
          <p:cNvPr id="3" name="Marcador de texto 2">
            <a:extLst>
              <a:ext uri="{FF2B5EF4-FFF2-40B4-BE49-F238E27FC236}">
                <a16:creationId xmlns:a16="http://schemas.microsoft.com/office/drawing/2014/main" id="{AC233782-95DA-AE3C-C569-2915F5FBA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ie de página 4">
            <a:extLst>
              <a:ext uri="{FF2B5EF4-FFF2-40B4-BE49-F238E27FC236}">
                <a16:creationId xmlns:a16="http://schemas.microsoft.com/office/drawing/2014/main" id="{E6BD0FCD-103E-5811-8AA1-044F44A010D9}"/>
              </a:ext>
            </a:extLst>
          </p:cNvPr>
          <p:cNvSpPr>
            <a:spLocks noGrp="1"/>
          </p:cNvSpPr>
          <p:nvPr>
            <p:ph type="ftr" sz="quarter" idx="3"/>
          </p:nvPr>
        </p:nvSpPr>
        <p:spPr>
          <a:xfrm>
            <a:off x="3291840" y="6545565"/>
            <a:ext cx="5827222" cy="309549"/>
          </a:xfrm>
          <a:prstGeom prst="rect">
            <a:avLst/>
          </a:prstGeom>
        </p:spPr>
        <p:txBody>
          <a:bodyPr vert="horz" lIns="91440" tIns="45720" rIns="91440" bIns="45720" rtlCol="0" anchor="ctr"/>
          <a:lstStyle>
            <a:lvl1pPr algn="ctr">
              <a:defRPr sz="1200" b="1">
                <a:solidFill>
                  <a:schemeClr val="bg1"/>
                </a:solidFill>
                <a:latin typeface="+mn-lt"/>
              </a:defRPr>
            </a:lvl1pPr>
          </a:lstStyle>
          <a:p>
            <a:r>
              <a:rPr lang="en-US"/>
              <a:t>1st Workshop on Data and Transportation Science Cooperation (DATRASCOOP)</a:t>
            </a:r>
            <a:endParaRPr lang="es-ES" dirty="0"/>
          </a:p>
        </p:txBody>
      </p:sp>
      <p:sp>
        <p:nvSpPr>
          <p:cNvPr id="13" name="Marcador de pie de página 4">
            <a:extLst>
              <a:ext uri="{FF2B5EF4-FFF2-40B4-BE49-F238E27FC236}">
                <a16:creationId xmlns:a16="http://schemas.microsoft.com/office/drawing/2014/main" id="{730C8B49-525A-129F-642E-99B60913B8A8}"/>
              </a:ext>
            </a:extLst>
          </p:cNvPr>
          <p:cNvSpPr txBox="1">
            <a:spLocks/>
          </p:cNvSpPr>
          <p:nvPr userDrawn="1"/>
        </p:nvSpPr>
        <p:spPr>
          <a:xfrm>
            <a:off x="0" y="6566699"/>
            <a:ext cx="2859578" cy="309549"/>
          </a:xfrm>
          <a:prstGeom prst="rect">
            <a:avLst/>
          </a:prstGeom>
        </p:spPr>
        <p:txBody>
          <a:bodyPr vert="horz" lIns="91440" tIns="45720" rIns="91440" bIns="45720" rtlCol="0" anchor="ctr"/>
          <a:lstStyle>
            <a:defPPr>
              <a:defRPr lang="es-ES"/>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a:t>4-8 Oct. 2023</a:t>
            </a:r>
          </a:p>
        </p:txBody>
      </p:sp>
      <p:sp>
        <p:nvSpPr>
          <p:cNvPr id="14" name="Marcador de número de diapositiva 13">
            <a:extLst>
              <a:ext uri="{FF2B5EF4-FFF2-40B4-BE49-F238E27FC236}">
                <a16:creationId xmlns:a16="http://schemas.microsoft.com/office/drawing/2014/main" id="{0A6A6DA8-548A-2463-19D3-E798236EA530}"/>
              </a:ext>
            </a:extLst>
          </p:cNvPr>
          <p:cNvSpPr>
            <a:spLocks noGrp="1"/>
          </p:cNvSpPr>
          <p:nvPr>
            <p:ph type="sldNum" sz="quarter" idx="4"/>
          </p:nvPr>
        </p:nvSpPr>
        <p:spPr>
          <a:xfrm>
            <a:off x="9283931" y="6566699"/>
            <a:ext cx="2743200" cy="273046"/>
          </a:xfrm>
          <a:prstGeom prst="rect">
            <a:avLst/>
          </a:prstGeom>
        </p:spPr>
        <p:txBody>
          <a:bodyPr vert="horz" lIns="91440" tIns="45720" rIns="91440" bIns="45720" rtlCol="0" anchor="ctr"/>
          <a:lstStyle>
            <a:lvl1pPr algn="r">
              <a:defRPr sz="1200">
                <a:solidFill>
                  <a:schemeClr val="bg1"/>
                </a:solidFill>
              </a:defRPr>
            </a:lvl1pPr>
          </a:lstStyle>
          <a:p>
            <a:fld id="{DB5EB776-B911-40A6-A6F4-6EC081260F3F}" type="slidenum">
              <a:rPr lang="es-ES" smtClean="0"/>
              <a:pPr/>
              <a:t>‹#›</a:t>
            </a:fld>
            <a:endParaRPr lang="es-ES"/>
          </a:p>
        </p:txBody>
      </p:sp>
      <p:pic>
        <p:nvPicPr>
          <p:cNvPr id="16" name="Imagen 15" descr="Logotipo, nombre de la empresa&#10;&#10;Descripción generada automáticamente">
            <a:extLst>
              <a:ext uri="{FF2B5EF4-FFF2-40B4-BE49-F238E27FC236}">
                <a16:creationId xmlns:a16="http://schemas.microsoft.com/office/drawing/2014/main" id="{F911E7F1-341A-CBD2-FB02-410F27E5DB8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84264" y="202945"/>
            <a:ext cx="914400" cy="602307"/>
          </a:xfrm>
          <a:prstGeom prst="rect">
            <a:avLst/>
          </a:prstGeom>
        </p:spPr>
      </p:pic>
    </p:spTree>
    <p:extLst>
      <p:ext uri="{BB962C8B-B14F-4D97-AF65-F5344CB8AC3E}">
        <p14:creationId xmlns:p14="http://schemas.microsoft.com/office/powerpoint/2010/main" val="467622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scarescuderoarnanz"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0.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26.png"/><Relationship Id="rId5" Type="http://schemas.openxmlformats.org/officeDocument/2006/relationships/image" Target="../media/image11.png"/><Relationship Id="rId10" Type="http://schemas.openxmlformats.org/officeDocument/2006/relationships/image" Target="../media/image25.png"/><Relationship Id="rId4" Type="http://schemas.openxmlformats.org/officeDocument/2006/relationships/image" Target="../media/image100.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eg"/><Relationship Id="rId1" Type="http://schemas.openxmlformats.org/officeDocument/2006/relationships/slideLayout" Target="../slideLayouts/slideLayout1.xml"/><Relationship Id="rId4" Type="http://schemas.openxmlformats.org/officeDocument/2006/relationships/hyperlink" Target="mailto:oscar.escudero@urjc.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ítulo 1">
            <a:extLst>
              <a:ext uri="{FF2B5EF4-FFF2-40B4-BE49-F238E27FC236}">
                <a16:creationId xmlns:a16="http://schemas.microsoft.com/office/drawing/2014/main" id="{56B49C4E-4A53-E242-FBEB-E3491D3B2861}"/>
              </a:ext>
            </a:extLst>
          </p:cNvPr>
          <p:cNvSpPr txBox="1">
            <a:spLocks/>
          </p:cNvSpPr>
          <p:nvPr/>
        </p:nvSpPr>
        <p:spPr>
          <a:xfrm>
            <a:off x="1155700" y="1575835"/>
            <a:ext cx="9512300" cy="415821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303030"/>
                </a:solidFill>
                <a:latin typeface="Gill Sans MT"/>
                <a:ea typeface="+mj-ea"/>
                <a:cs typeface="+mj-cs"/>
              </a:rPr>
              <a:t>Towards the development of a continuous model for the assessment of bacteremia, bloodstream infection and sepsis</a:t>
            </a:r>
            <a:endParaRPr lang="en-US" b="1" dirty="0">
              <a:solidFill>
                <a:srgbClr val="303030"/>
              </a:solidFill>
              <a:latin typeface="+mj-lt"/>
              <a:ea typeface="+mj-ea"/>
              <a:cs typeface="+mj-cs"/>
            </a:endParaRPr>
          </a:p>
          <a:p>
            <a:endParaRPr lang="en-US" b="1" dirty="0">
              <a:solidFill>
                <a:srgbClr val="303030"/>
              </a:solidFill>
              <a:latin typeface="+mj-lt"/>
              <a:ea typeface="+mj-ea"/>
              <a:cs typeface="+mj-cs"/>
            </a:endParaRPr>
          </a:p>
          <a:p>
            <a:endParaRPr lang="en-US" b="1" dirty="0">
              <a:solidFill>
                <a:srgbClr val="303030"/>
              </a:solidFill>
              <a:latin typeface="+mj-lt"/>
              <a:ea typeface="+mj-ea"/>
              <a:cs typeface="+mj-cs"/>
            </a:endParaRPr>
          </a:p>
          <a:p>
            <a:endParaRPr lang="en-US" b="1" dirty="0">
              <a:solidFill>
                <a:srgbClr val="303030"/>
              </a:solidFill>
              <a:latin typeface="+mj-lt"/>
              <a:ea typeface="+mj-ea"/>
              <a:cs typeface="+mj-cs"/>
            </a:endParaRPr>
          </a:p>
          <a:p>
            <a:endParaRPr lang="en-US" b="1" dirty="0">
              <a:solidFill>
                <a:srgbClr val="303030"/>
              </a:solidFill>
              <a:latin typeface="+mj-lt"/>
              <a:ea typeface="+mj-ea"/>
              <a:cs typeface="+mj-cs"/>
            </a:endParaRPr>
          </a:p>
          <a:p>
            <a:endParaRPr lang="en-US" b="1" dirty="0">
              <a:solidFill>
                <a:srgbClr val="303030"/>
              </a:solidFill>
              <a:latin typeface="+mj-lt"/>
              <a:ea typeface="+mj-ea"/>
              <a:cs typeface="+mj-cs"/>
            </a:endParaRPr>
          </a:p>
          <a:p>
            <a:endParaRPr lang="en-US" b="1" dirty="0">
              <a:solidFill>
                <a:srgbClr val="303030"/>
              </a:solidFill>
              <a:latin typeface="+mj-lt"/>
              <a:ea typeface="+mj-ea"/>
              <a:cs typeface="+mj-cs"/>
            </a:endParaRPr>
          </a:p>
          <a:p>
            <a:endParaRPr lang="en-US" b="1" dirty="0">
              <a:solidFill>
                <a:srgbClr val="303030"/>
              </a:solidFill>
              <a:latin typeface="+mj-lt"/>
              <a:ea typeface="+mj-ea"/>
              <a:cs typeface="+mj-cs"/>
            </a:endParaRPr>
          </a:p>
          <a:p>
            <a:endParaRPr lang="en-US" b="1" dirty="0">
              <a:solidFill>
                <a:srgbClr val="303030"/>
              </a:solidFill>
              <a:latin typeface="+mj-lt"/>
              <a:ea typeface="+mj-ea"/>
              <a:cs typeface="+mj-cs"/>
            </a:endParaRPr>
          </a:p>
          <a:p>
            <a:r>
              <a:rPr lang="en-US" sz="2000" b="1" dirty="0">
                <a:solidFill>
                  <a:srgbClr val="303030"/>
                </a:solidFill>
                <a:latin typeface="+mj-lt"/>
                <a:ea typeface="+mj-ea"/>
                <a:cs typeface="+mj-cs"/>
              </a:rPr>
              <a:t>June 21st, 2024</a:t>
            </a:r>
          </a:p>
        </p:txBody>
      </p:sp>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a:t>
            </a:fld>
            <a:endParaRPr lang="es-ES" b="1" dirty="0"/>
          </a:p>
        </p:txBody>
      </p:sp>
      <p:sp>
        <p:nvSpPr>
          <p:cNvPr id="4" name="TextBox 3">
            <a:extLst>
              <a:ext uri="{FF2B5EF4-FFF2-40B4-BE49-F238E27FC236}">
                <a16:creationId xmlns:a16="http://schemas.microsoft.com/office/drawing/2014/main" id="{A6587C0F-5016-15AD-4C62-A4454F7F6FC9}"/>
              </a:ext>
            </a:extLst>
          </p:cNvPr>
          <p:cNvSpPr txBox="1"/>
          <p:nvPr/>
        </p:nvSpPr>
        <p:spPr>
          <a:xfrm>
            <a:off x="38100" y="6562727"/>
            <a:ext cx="1798320" cy="276999"/>
          </a:xfrm>
          <a:prstGeom prst="rect">
            <a:avLst/>
          </a:prstGeom>
          <a:noFill/>
        </p:spPr>
        <p:txBody>
          <a:bodyPr wrap="square" rtlCol="0">
            <a:spAutoFit/>
          </a:bodyPr>
          <a:lstStyle/>
          <a:p>
            <a:r>
              <a:rPr lang="es-ES" sz="1200" b="1" dirty="0">
                <a:solidFill>
                  <a:schemeClr val="bg1"/>
                </a:solidFill>
              </a:rPr>
              <a:t>26-28 June 2024 </a:t>
            </a:r>
            <a:endParaRPr lang="en-US" sz="1200" b="1" dirty="0">
              <a:solidFill>
                <a:schemeClr val="bg1"/>
              </a:solidFill>
            </a:endParaRPr>
          </a:p>
        </p:txBody>
      </p:sp>
      <p:sp>
        <p:nvSpPr>
          <p:cNvPr id="5" name="TextBox 4">
            <a:extLst>
              <a:ext uri="{FF2B5EF4-FFF2-40B4-BE49-F238E27FC236}">
                <a16:creationId xmlns:a16="http://schemas.microsoft.com/office/drawing/2014/main" id="{F5A32F21-02D6-D451-E467-F7E6B742E25A}"/>
              </a:ext>
            </a:extLst>
          </p:cNvPr>
          <p:cNvSpPr txBox="1"/>
          <p:nvPr/>
        </p:nvSpPr>
        <p:spPr>
          <a:xfrm>
            <a:off x="2768917" y="4700337"/>
            <a:ext cx="6285865" cy="800219"/>
          </a:xfrm>
          <a:prstGeom prst="rect">
            <a:avLst/>
          </a:prstGeom>
          <a:noFill/>
        </p:spPr>
        <p:txBody>
          <a:bodyPr wrap="square" rtlCol="0">
            <a:spAutoFit/>
          </a:bodyPr>
          <a:lstStyle/>
          <a:p>
            <a:pPr algn="ctr"/>
            <a:r>
              <a:rPr lang="en-US" sz="1400" b="1" dirty="0">
                <a:solidFill>
                  <a:srgbClr val="303030"/>
                </a:solidFill>
                <a:latin typeface="+mj-lt"/>
                <a:ea typeface="+mj-ea"/>
                <a:cs typeface="+mj-cs"/>
              </a:rPr>
              <a:t>Joint work with Bernard Hernandez, Cristina Soguero-Ruiz, Inmaculada Mora-Jiménez, and A. G. Marques</a:t>
            </a:r>
          </a:p>
          <a:p>
            <a:endParaRPr lang="en-US" dirty="0"/>
          </a:p>
        </p:txBody>
      </p:sp>
      <p:sp>
        <p:nvSpPr>
          <p:cNvPr id="7" name="TextBox 6">
            <a:extLst>
              <a:ext uri="{FF2B5EF4-FFF2-40B4-BE49-F238E27FC236}">
                <a16:creationId xmlns:a16="http://schemas.microsoft.com/office/drawing/2014/main" id="{661A5F11-0224-8323-7E53-D960ABF3CAB5}"/>
              </a:ext>
            </a:extLst>
          </p:cNvPr>
          <p:cNvSpPr txBox="1"/>
          <p:nvPr/>
        </p:nvSpPr>
        <p:spPr>
          <a:xfrm>
            <a:off x="3416300" y="6545361"/>
            <a:ext cx="8216900" cy="307777"/>
          </a:xfrm>
          <a:prstGeom prst="rect">
            <a:avLst/>
          </a:prstGeom>
          <a:noFill/>
        </p:spPr>
        <p:txBody>
          <a:bodyPr wrap="square" rtlCol="0">
            <a:spAutoFit/>
          </a:bodyPr>
          <a:lstStyle/>
          <a:p>
            <a:r>
              <a:rPr lang="en-US" sz="1400" dirty="0">
                <a:solidFill>
                  <a:schemeClr val="bg1"/>
                </a:solidFill>
              </a:rPr>
              <a:t>IEEE 37th International Symposium on Computer Based Medical Systems</a:t>
            </a:r>
          </a:p>
        </p:txBody>
      </p:sp>
      <p:pic>
        <p:nvPicPr>
          <p:cNvPr id="12" name="Picture 11" descr="A blue letters on a black background&#10;&#10;Description automatically generated">
            <a:extLst>
              <a:ext uri="{FF2B5EF4-FFF2-40B4-BE49-F238E27FC236}">
                <a16:creationId xmlns:a16="http://schemas.microsoft.com/office/drawing/2014/main" id="{8D25BB6F-E11F-1404-DD8B-24B418575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sp>
        <p:nvSpPr>
          <p:cNvPr id="13" name="TextBox 12">
            <a:extLst>
              <a:ext uri="{FF2B5EF4-FFF2-40B4-BE49-F238E27FC236}">
                <a16:creationId xmlns:a16="http://schemas.microsoft.com/office/drawing/2014/main" id="{2A797A46-DE91-085E-2C71-DB48E34043DC}"/>
              </a:ext>
            </a:extLst>
          </p:cNvPr>
          <p:cNvSpPr txBox="1"/>
          <p:nvPr/>
        </p:nvSpPr>
        <p:spPr>
          <a:xfrm>
            <a:off x="2814795" y="2929772"/>
            <a:ext cx="6194108" cy="1569660"/>
          </a:xfrm>
          <a:prstGeom prst="rect">
            <a:avLst/>
          </a:prstGeom>
          <a:noFill/>
        </p:spPr>
        <p:txBody>
          <a:bodyPr wrap="square" rtlCol="0">
            <a:spAutoFit/>
          </a:bodyPr>
          <a:lstStyle/>
          <a:p>
            <a:pPr algn="ctr"/>
            <a:r>
              <a:rPr lang="en-US" sz="1600" dirty="0"/>
              <a:t>Óscar Escudero-Arnanz</a:t>
            </a:r>
          </a:p>
          <a:p>
            <a:pPr algn="ctr"/>
            <a:r>
              <a:rPr lang="en-US" sz="1600" dirty="0"/>
              <a:t>oscar.escudero@urjc.es</a:t>
            </a:r>
          </a:p>
          <a:p>
            <a:pPr algn="ctr"/>
            <a:r>
              <a:rPr lang="en-US" sz="1600" dirty="0"/>
              <a:t>Department of Signal Theory and Communications, Telematics and Computing Systems</a:t>
            </a:r>
          </a:p>
          <a:p>
            <a:pPr algn="ctr"/>
            <a:r>
              <a:rPr lang="en-US" sz="1600" dirty="0"/>
              <a:t>Rey Juan Carlos University</a:t>
            </a:r>
          </a:p>
          <a:p>
            <a:pPr algn="ctr"/>
            <a:r>
              <a:rPr lang="en-US" sz="1600" dirty="0">
                <a:hlinkClick r:id="rId3"/>
              </a:rPr>
              <a:t>https://github.com/oscarescuderoarnanz</a:t>
            </a:r>
            <a:endParaRPr lang="en-US" sz="1600" dirty="0"/>
          </a:p>
        </p:txBody>
      </p:sp>
    </p:spTree>
    <p:extLst>
      <p:ext uri="{BB962C8B-B14F-4D97-AF65-F5344CB8AC3E}">
        <p14:creationId xmlns:p14="http://schemas.microsoft.com/office/powerpoint/2010/main" val="270458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10</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Labels definition. Sepsis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graphicFrame>
        <p:nvGraphicFramePr>
          <p:cNvPr id="51" name="Table 50">
            <a:extLst>
              <a:ext uri="{FF2B5EF4-FFF2-40B4-BE49-F238E27FC236}">
                <a16:creationId xmlns:a16="http://schemas.microsoft.com/office/drawing/2014/main" id="{6D7AD889-E046-93F0-B819-B292D5C39EFF}"/>
              </a:ext>
            </a:extLst>
          </p:cNvPr>
          <p:cNvGraphicFramePr>
            <a:graphicFrameLocks noGrp="1"/>
          </p:cNvGraphicFramePr>
          <p:nvPr>
            <p:extLst>
              <p:ext uri="{D42A27DB-BD31-4B8C-83A1-F6EECF244321}">
                <p14:modId xmlns:p14="http://schemas.microsoft.com/office/powerpoint/2010/main" val="465797243"/>
              </p:ext>
            </p:extLst>
          </p:nvPr>
        </p:nvGraphicFramePr>
        <p:xfrm>
          <a:off x="223285" y="2369902"/>
          <a:ext cx="11430023" cy="2966720"/>
        </p:xfrm>
        <a:graphic>
          <a:graphicData uri="http://schemas.openxmlformats.org/drawingml/2006/table">
            <a:tbl>
              <a:tblPr firstRow="1" bandRow="1">
                <a:tableStyleId>{2D5ABB26-0587-4C30-8999-92F81FD0307C}</a:tableStyleId>
              </a:tblPr>
              <a:tblGrid>
                <a:gridCol w="1069664">
                  <a:extLst>
                    <a:ext uri="{9D8B030D-6E8A-4147-A177-3AD203B41FA5}">
                      <a16:colId xmlns:a16="http://schemas.microsoft.com/office/drawing/2014/main" val="4177239747"/>
                    </a:ext>
                  </a:extLst>
                </a:gridCol>
                <a:gridCol w="699398">
                  <a:extLst>
                    <a:ext uri="{9D8B030D-6E8A-4147-A177-3AD203B41FA5}">
                      <a16:colId xmlns:a16="http://schemas.microsoft.com/office/drawing/2014/main" val="2808377309"/>
                    </a:ext>
                  </a:extLst>
                </a:gridCol>
                <a:gridCol w="221133">
                  <a:extLst>
                    <a:ext uri="{9D8B030D-6E8A-4147-A177-3AD203B41FA5}">
                      <a16:colId xmlns:a16="http://schemas.microsoft.com/office/drawing/2014/main" val="4186593845"/>
                    </a:ext>
                  </a:extLst>
                </a:gridCol>
                <a:gridCol w="221133">
                  <a:extLst>
                    <a:ext uri="{9D8B030D-6E8A-4147-A177-3AD203B41FA5}">
                      <a16:colId xmlns:a16="http://schemas.microsoft.com/office/drawing/2014/main" val="498308652"/>
                    </a:ext>
                  </a:extLst>
                </a:gridCol>
                <a:gridCol w="221133">
                  <a:extLst>
                    <a:ext uri="{9D8B030D-6E8A-4147-A177-3AD203B41FA5}">
                      <a16:colId xmlns:a16="http://schemas.microsoft.com/office/drawing/2014/main" val="3314016346"/>
                    </a:ext>
                  </a:extLst>
                </a:gridCol>
                <a:gridCol w="221133">
                  <a:extLst>
                    <a:ext uri="{9D8B030D-6E8A-4147-A177-3AD203B41FA5}">
                      <a16:colId xmlns:a16="http://schemas.microsoft.com/office/drawing/2014/main" val="2548691494"/>
                    </a:ext>
                  </a:extLst>
                </a:gridCol>
                <a:gridCol w="221133">
                  <a:extLst>
                    <a:ext uri="{9D8B030D-6E8A-4147-A177-3AD203B41FA5}">
                      <a16:colId xmlns:a16="http://schemas.microsoft.com/office/drawing/2014/main" val="325505369"/>
                    </a:ext>
                  </a:extLst>
                </a:gridCol>
                <a:gridCol w="221133">
                  <a:extLst>
                    <a:ext uri="{9D8B030D-6E8A-4147-A177-3AD203B41FA5}">
                      <a16:colId xmlns:a16="http://schemas.microsoft.com/office/drawing/2014/main" val="3674257090"/>
                    </a:ext>
                  </a:extLst>
                </a:gridCol>
                <a:gridCol w="221133">
                  <a:extLst>
                    <a:ext uri="{9D8B030D-6E8A-4147-A177-3AD203B41FA5}">
                      <a16:colId xmlns:a16="http://schemas.microsoft.com/office/drawing/2014/main" val="253073046"/>
                    </a:ext>
                  </a:extLst>
                </a:gridCol>
                <a:gridCol w="221133">
                  <a:extLst>
                    <a:ext uri="{9D8B030D-6E8A-4147-A177-3AD203B41FA5}">
                      <a16:colId xmlns:a16="http://schemas.microsoft.com/office/drawing/2014/main" val="45483571"/>
                    </a:ext>
                  </a:extLst>
                </a:gridCol>
                <a:gridCol w="117544">
                  <a:extLst>
                    <a:ext uri="{9D8B030D-6E8A-4147-A177-3AD203B41FA5}">
                      <a16:colId xmlns:a16="http://schemas.microsoft.com/office/drawing/2014/main" val="1915266424"/>
                    </a:ext>
                  </a:extLst>
                </a:gridCol>
                <a:gridCol w="162361">
                  <a:extLst>
                    <a:ext uri="{9D8B030D-6E8A-4147-A177-3AD203B41FA5}">
                      <a16:colId xmlns:a16="http://schemas.microsoft.com/office/drawing/2014/main" val="650434796"/>
                    </a:ext>
                  </a:extLst>
                </a:gridCol>
                <a:gridCol w="235088">
                  <a:extLst>
                    <a:ext uri="{9D8B030D-6E8A-4147-A177-3AD203B41FA5}">
                      <a16:colId xmlns:a16="http://schemas.microsoft.com/office/drawing/2014/main" val="481186739"/>
                    </a:ext>
                  </a:extLst>
                </a:gridCol>
                <a:gridCol w="279905">
                  <a:extLst>
                    <a:ext uri="{9D8B030D-6E8A-4147-A177-3AD203B41FA5}">
                      <a16:colId xmlns:a16="http://schemas.microsoft.com/office/drawing/2014/main" val="3796147563"/>
                    </a:ext>
                  </a:extLst>
                </a:gridCol>
                <a:gridCol w="117544">
                  <a:extLst>
                    <a:ext uri="{9D8B030D-6E8A-4147-A177-3AD203B41FA5}">
                      <a16:colId xmlns:a16="http://schemas.microsoft.com/office/drawing/2014/main" val="94208265"/>
                    </a:ext>
                  </a:extLst>
                </a:gridCol>
                <a:gridCol w="209535">
                  <a:extLst>
                    <a:ext uri="{9D8B030D-6E8A-4147-A177-3AD203B41FA5}">
                      <a16:colId xmlns:a16="http://schemas.microsoft.com/office/drawing/2014/main" val="2791995327"/>
                    </a:ext>
                  </a:extLst>
                </a:gridCol>
                <a:gridCol w="209535">
                  <a:extLst>
                    <a:ext uri="{9D8B030D-6E8A-4147-A177-3AD203B41FA5}">
                      <a16:colId xmlns:a16="http://schemas.microsoft.com/office/drawing/2014/main" val="3835456889"/>
                    </a:ext>
                  </a:extLst>
                </a:gridCol>
                <a:gridCol w="117544">
                  <a:extLst>
                    <a:ext uri="{9D8B030D-6E8A-4147-A177-3AD203B41FA5}">
                      <a16:colId xmlns:a16="http://schemas.microsoft.com/office/drawing/2014/main" val="2683626659"/>
                    </a:ext>
                  </a:extLst>
                </a:gridCol>
                <a:gridCol w="117544">
                  <a:extLst>
                    <a:ext uri="{9D8B030D-6E8A-4147-A177-3AD203B41FA5}">
                      <a16:colId xmlns:a16="http://schemas.microsoft.com/office/drawing/2014/main" val="3068991326"/>
                    </a:ext>
                  </a:extLst>
                </a:gridCol>
                <a:gridCol w="209535">
                  <a:extLst>
                    <a:ext uri="{9D8B030D-6E8A-4147-A177-3AD203B41FA5}">
                      <a16:colId xmlns:a16="http://schemas.microsoft.com/office/drawing/2014/main" val="3815006881"/>
                    </a:ext>
                  </a:extLst>
                </a:gridCol>
                <a:gridCol w="117544">
                  <a:extLst>
                    <a:ext uri="{9D8B030D-6E8A-4147-A177-3AD203B41FA5}">
                      <a16:colId xmlns:a16="http://schemas.microsoft.com/office/drawing/2014/main" val="935352279"/>
                    </a:ext>
                  </a:extLst>
                </a:gridCol>
                <a:gridCol w="117544">
                  <a:extLst>
                    <a:ext uri="{9D8B030D-6E8A-4147-A177-3AD203B41FA5}">
                      <a16:colId xmlns:a16="http://schemas.microsoft.com/office/drawing/2014/main" val="413413509"/>
                    </a:ext>
                  </a:extLst>
                </a:gridCol>
                <a:gridCol w="117544">
                  <a:extLst>
                    <a:ext uri="{9D8B030D-6E8A-4147-A177-3AD203B41FA5}">
                      <a16:colId xmlns:a16="http://schemas.microsoft.com/office/drawing/2014/main" val="945444510"/>
                    </a:ext>
                  </a:extLst>
                </a:gridCol>
                <a:gridCol w="117544">
                  <a:extLst>
                    <a:ext uri="{9D8B030D-6E8A-4147-A177-3AD203B41FA5}">
                      <a16:colId xmlns:a16="http://schemas.microsoft.com/office/drawing/2014/main" val="2047117494"/>
                    </a:ext>
                  </a:extLst>
                </a:gridCol>
                <a:gridCol w="209535">
                  <a:extLst>
                    <a:ext uri="{9D8B030D-6E8A-4147-A177-3AD203B41FA5}">
                      <a16:colId xmlns:a16="http://schemas.microsoft.com/office/drawing/2014/main" val="3159094056"/>
                    </a:ext>
                  </a:extLst>
                </a:gridCol>
                <a:gridCol w="117544">
                  <a:extLst>
                    <a:ext uri="{9D8B030D-6E8A-4147-A177-3AD203B41FA5}">
                      <a16:colId xmlns:a16="http://schemas.microsoft.com/office/drawing/2014/main" val="4286277230"/>
                    </a:ext>
                  </a:extLst>
                </a:gridCol>
                <a:gridCol w="117544">
                  <a:extLst>
                    <a:ext uri="{9D8B030D-6E8A-4147-A177-3AD203B41FA5}">
                      <a16:colId xmlns:a16="http://schemas.microsoft.com/office/drawing/2014/main" val="4285883745"/>
                    </a:ext>
                  </a:extLst>
                </a:gridCol>
                <a:gridCol w="209535">
                  <a:extLst>
                    <a:ext uri="{9D8B030D-6E8A-4147-A177-3AD203B41FA5}">
                      <a16:colId xmlns:a16="http://schemas.microsoft.com/office/drawing/2014/main" val="77241999"/>
                    </a:ext>
                  </a:extLst>
                </a:gridCol>
                <a:gridCol w="221133">
                  <a:extLst>
                    <a:ext uri="{9D8B030D-6E8A-4147-A177-3AD203B41FA5}">
                      <a16:colId xmlns:a16="http://schemas.microsoft.com/office/drawing/2014/main" val="3017405659"/>
                    </a:ext>
                  </a:extLst>
                </a:gridCol>
                <a:gridCol w="221133">
                  <a:extLst>
                    <a:ext uri="{9D8B030D-6E8A-4147-A177-3AD203B41FA5}">
                      <a16:colId xmlns:a16="http://schemas.microsoft.com/office/drawing/2014/main" val="4151734386"/>
                    </a:ext>
                  </a:extLst>
                </a:gridCol>
                <a:gridCol w="221133">
                  <a:extLst>
                    <a:ext uri="{9D8B030D-6E8A-4147-A177-3AD203B41FA5}">
                      <a16:colId xmlns:a16="http://schemas.microsoft.com/office/drawing/2014/main" val="1783001871"/>
                    </a:ext>
                  </a:extLst>
                </a:gridCol>
                <a:gridCol w="221133">
                  <a:extLst>
                    <a:ext uri="{9D8B030D-6E8A-4147-A177-3AD203B41FA5}">
                      <a16:colId xmlns:a16="http://schemas.microsoft.com/office/drawing/2014/main" val="3512182217"/>
                    </a:ext>
                  </a:extLst>
                </a:gridCol>
                <a:gridCol w="221133">
                  <a:extLst>
                    <a:ext uri="{9D8B030D-6E8A-4147-A177-3AD203B41FA5}">
                      <a16:colId xmlns:a16="http://schemas.microsoft.com/office/drawing/2014/main" val="1178959938"/>
                    </a:ext>
                  </a:extLst>
                </a:gridCol>
                <a:gridCol w="221133">
                  <a:extLst>
                    <a:ext uri="{9D8B030D-6E8A-4147-A177-3AD203B41FA5}">
                      <a16:colId xmlns:a16="http://schemas.microsoft.com/office/drawing/2014/main" val="3517031034"/>
                    </a:ext>
                  </a:extLst>
                </a:gridCol>
                <a:gridCol w="221133">
                  <a:extLst>
                    <a:ext uri="{9D8B030D-6E8A-4147-A177-3AD203B41FA5}">
                      <a16:colId xmlns:a16="http://schemas.microsoft.com/office/drawing/2014/main" val="2056489674"/>
                    </a:ext>
                  </a:extLst>
                </a:gridCol>
                <a:gridCol w="221133">
                  <a:extLst>
                    <a:ext uri="{9D8B030D-6E8A-4147-A177-3AD203B41FA5}">
                      <a16:colId xmlns:a16="http://schemas.microsoft.com/office/drawing/2014/main" val="562406605"/>
                    </a:ext>
                  </a:extLst>
                </a:gridCol>
                <a:gridCol w="221133">
                  <a:extLst>
                    <a:ext uri="{9D8B030D-6E8A-4147-A177-3AD203B41FA5}">
                      <a16:colId xmlns:a16="http://schemas.microsoft.com/office/drawing/2014/main" val="3654791621"/>
                    </a:ext>
                  </a:extLst>
                </a:gridCol>
                <a:gridCol w="221133">
                  <a:extLst>
                    <a:ext uri="{9D8B030D-6E8A-4147-A177-3AD203B41FA5}">
                      <a16:colId xmlns:a16="http://schemas.microsoft.com/office/drawing/2014/main" val="2368862055"/>
                    </a:ext>
                  </a:extLst>
                </a:gridCol>
                <a:gridCol w="221133">
                  <a:extLst>
                    <a:ext uri="{9D8B030D-6E8A-4147-A177-3AD203B41FA5}">
                      <a16:colId xmlns:a16="http://schemas.microsoft.com/office/drawing/2014/main" val="2448292573"/>
                    </a:ext>
                  </a:extLst>
                </a:gridCol>
                <a:gridCol w="221133">
                  <a:extLst>
                    <a:ext uri="{9D8B030D-6E8A-4147-A177-3AD203B41FA5}">
                      <a16:colId xmlns:a16="http://schemas.microsoft.com/office/drawing/2014/main" val="849080806"/>
                    </a:ext>
                  </a:extLst>
                </a:gridCol>
                <a:gridCol w="221133">
                  <a:extLst>
                    <a:ext uri="{9D8B030D-6E8A-4147-A177-3AD203B41FA5}">
                      <a16:colId xmlns:a16="http://schemas.microsoft.com/office/drawing/2014/main" val="3096172776"/>
                    </a:ext>
                  </a:extLst>
                </a:gridCol>
                <a:gridCol w="221133">
                  <a:extLst>
                    <a:ext uri="{9D8B030D-6E8A-4147-A177-3AD203B41FA5}">
                      <a16:colId xmlns:a16="http://schemas.microsoft.com/office/drawing/2014/main" val="447580064"/>
                    </a:ext>
                  </a:extLst>
                </a:gridCol>
                <a:gridCol w="221133">
                  <a:extLst>
                    <a:ext uri="{9D8B030D-6E8A-4147-A177-3AD203B41FA5}">
                      <a16:colId xmlns:a16="http://schemas.microsoft.com/office/drawing/2014/main" val="326011458"/>
                    </a:ext>
                  </a:extLst>
                </a:gridCol>
                <a:gridCol w="221133">
                  <a:extLst>
                    <a:ext uri="{9D8B030D-6E8A-4147-A177-3AD203B41FA5}">
                      <a16:colId xmlns:a16="http://schemas.microsoft.com/office/drawing/2014/main" val="3766060622"/>
                    </a:ext>
                  </a:extLst>
                </a:gridCol>
                <a:gridCol w="221133">
                  <a:extLst>
                    <a:ext uri="{9D8B030D-6E8A-4147-A177-3AD203B41FA5}">
                      <a16:colId xmlns:a16="http://schemas.microsoft.com/office/drawing/2014/main" val="1029743742"/>
                    </a:ext>
                  </a:extLst>
                </a:gridCol>
                <a:gridCol w="268447">
                  <a:extLst>
                    <a:ext uri="{9D8B030D-6E8A-4147-A177-3AD203B41FA5}">
                      <a16:colId xmlns:a16="http://schemas.microsoft.com/office/drawing/2014/main" val="4104966499"/>
                    </a:ext>
                  </a:extLst>
                </a:gridCol>
                <a:gridCol w="268447">
                  <a:extLst>
                    <a:ext uri="{9D8B030D-6E8A-4147-A177-3AD203B41FA5}">
                      <a16:colId xmlns:a16="http://schemas.microsoft.com/office/drawing/2014/main" val="2781280211"/>
                    </a:ext>
                  </a:extLst>
                </a:gridCol>
                <a:gridCol w="695273">
                  <a:extLst>
                    <a:ext uri="{9D8B030D-6E8A-4147-A177-3AD203B41FA5}">
                      <a16:colId xmlns:a16="http://schemas.microsoft.com/office/drawing/2014/main" val="19504275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schemeClr val="tx1"/>
                          </a:solidFill>
                        </a:rPr>
                        <a:t>Sepsis</a:t>
                      </a:r>
                      <a:endParaRPr lang="en-US" b="1" dirty="0">
                        <a:solidFill>
                          <a:schemeClr val="tx1"/>
                        </a:solidFill>
                      </a:endParaRPr>
                    </a:p>
                  </a:txBody>
                  <a:tcPr>
                    <a:solidFill>
                      <a:schemeClr val="accent2">
                        <a:lumMod val="60000"/>
                        <a:lumOff val="40000"/>
                      </a:schemeClr>
                    </a:solidFill>
                  </a:tcPr>
                </a:tc>
                <a:tc rowSpan="7">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gridSpan="5">
                  <a:txBody>
                    <a:bodyPr/>
                    <a:lstStyle/>
                    <a:p>
                      <a:endParaRPr lang="en-US" dirty="0"/>
                    </a:p>
                  </a:txBody>
                  <a:tcPr>
                    <a:noFill/>
                  </a:tcPr>
                </a:tc>
                <a:tc hMerge="1">
                  <a:txBody>
                    <a:bodyPr/>
                    <a:lstStyle/>
                    <a:p>
                      <a:endParaRPr lang="en-US" dirty="0"/>
                    </a:p>
                  </a:txBody>
                  <a:tcPr>
                    <a:solidFill>
                      <a:schemeClr val="accent3">
                        <a:lumMod val="20000"/>
                        <a:lumOff val="80000"/>
                      </a:schemeClr>
                    </a:solidFill>
                  </a:tcPr>
                </a:tc>
                <a:tc hMerge="1">
                  <a:txBody>
                    <a:bodyPr/>
                    <a:lstStyle/>
                    <a:p>
                      <a:endParaRPr lang="en-US" dirty="0"/>
                    </a:p>
                  </a:txBody>
                  <a:tcPr>
                    <a:solidFill>
                      <a:schemeClr val="accent3">
                        <a:lumMod val="20000"/>
                        <a:lumOff val="80000"/>
                      </a:schemeClr>
                    </a:solidFill>
                  </a:tcPr>
                </a:tc>
                <a:tc hMerge="1">
                  <a:txBody>
                    <a:bodyPr/>
                    <a:lstStyle/>
                    <a:p>
                      <a:endParaRPr lang="en-US" dirty="0"/>
                    </a:p>
                  </a:txBody>
                  <a:tcPr>
                    <a:solidFill>
                      <a:schemeClr val="accent3">
                        <a:lumMod val="20000"/>
                        <a:lumOff val="80000"/>
                      </a:schemeClr>
                    </a:solidFill>
                  </a:tcPr>
                </a:tc>
                <a:tc hMerge="1">
                  <a:txBody>
                    <a:bodyPr/>
                    <a:lstStyle/>
                    <a:p>
                      <a:pPr algn="ctr"/>
                      <a:endParaRPr lang="en-US" dirty="0"/>
                    </a:p>
                  </a:txBody>
                  <a:tcPr>
                    <a:solidFill>
                      <a:schemeClr val="accent3">
                        <a:lumMod val="20000"/>
                        <a:lumOff val="80000"/>
                      </a:schemeClr>
                    </a:solidFill>
                  </a:tcPr>
                </a:tc>
                <a:tc gridSpan="2">
                  <a:txBody>
                    <a:bodyPr/>
                    <a:lstStyle/>
                    <a:p>
                      <a:pPr algn="ctr"/>
                      <a:endParaRPr lang="en-US" dirty="0"/>
                    </a:p>
                  </a:txBody>
                  <a:tcPr>
                    <a:noFill/>
                  </a:tcPr>
                </a:tc>
                <a:tc hMerge="1">
                  <a:txBody>
                    <a:bodyPr/>
                    <a:lstStyle/>
                    <a:p>
                      <a:endParaRPr lang="en-US"/>
                    </a:p>
                  </a:txBody>
                  <a:tcPr/>
                </a:tc>
                <a:tc gridSpan="4">
                  <a:txBody>
                    <a:bodyPr/>
                    <a:lstStyle/>
                    <a:p>
                      <a:pPr algn="ctr"/>
                      <a:endParaRPr lang="en-US"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endParaRPr lang="en-US" dirty="0"/>
                    </a:p>
                  </a:txBody>
                  <a:tcPr>
                    <a:noFill/>
                  </a:tcPr>
                </a:tc>
                <a:tc>
                  <a:txBody>
                    <a:bodyPr/>
                    <a:lstStyle/>
                    <a:p>
                      <a:pPr algn="ctr"/>
                      <a:endParaRPr lang="en-US" dirty="0"/>
                    </a:p>
                  </a:txBody>
                  <a:tcPr>
                    <a:noFill/>
                  </a:tcPr>
                </a:tc>
                <a:tc gridSpan="2">
                  <a:txBody>
                    <a:bodyPr/>
                    <a:lstStyle/>
                    <a:p>
                      <a:pPr algn="ctr"/>
                      <a:endParaRPr lang="en-US" dirty="0"/>
                    </a:p>
                  </a:txBody>
                  <a:tcPr>
                    <a:noFill/>
                  </a:tcPr>
                </a:tc>
                <a:tc hMerge="1">
                  <a:txBody>
                    <a:bodyPr/>
                    <a:lstStyle/>
                    <a:p>
                      <a:endParaRPr lang="en-US"/>
                    </a:p>
                  </a:txBody>
                  <a:tcPr/>
                </a:tc>
                <a:tc>
                  <a:txBody>
                    <a:bodyPr/>
                    <a:lstStyle/>
                    <a:p>
                      <a:pPr algn="ctr"/>
                      <a:endParaRPr lang="en-US" dirty="0"/>
                    </a:p>
                  </a:txBody>
                  <a:tcPr>
                    <a:noFill/>
                  </a:tcPr>
                </a:tc>
                <a:tc gridSpan="2">
                  <a:txBody>
                    <a:bodyPr/>
                    <a:lstStyle/>
                    <a:p>
                      <a:pPr algn="ctr"/>
                      <a:endParaRPr lang="en-US" dirty="0"/>
                    </a:p>
                  </a:txBody>
                  <a:tcPr>
                    <a:noFill/>
                  </a:tcPr>
                </a:tc>
                <a:tc hMerge="1">
                  <a:txBody>
                    <a:bodyPr/>
                    <a:lstStyle/>
                    <a:p>
                      <a:endParaRPr lang="en-US"/>
                    </a:p>
                  </a:txBody>
                  <a:tcPr/>
                </a:tc>
                <a:tc gridSpan="2">
                  <a:txBody>
                    <a:bodyPr/>
                    <a:lstStyle/>
                    <a:p>
                      <a:pPr algn="ctr"/>
                      <a:endParaRPr lang="en-US" dirty="0"/>
                    </a:p>
                  </a:txBody>
                  <a:tcPr>
                    <a:noFill/>
                  </a:tcPr>
                </a:tc>
                <a:tc hMerge="1">
                  <a:txBody>
                    <a:bodyPr/>
                    <a:lstStyle/>
                    <a:p>
                      <a:endParaRPr lang="en-US"/>
                    </a:p>
                  </a:txBody>
                  <a:tcPr/>
                </a:tc>
                <a:tc>
                  <a:txBody>
                    <a:bodyPr/>
                    <a:lstStyle/>
                    <a:p>
                      <a:pPr algn="ctr"/>
                      <a:endParaRPr lang="en-US" dirty="0"/>
                    </a:p>
                  </a:txBody>
                  <a:tcPr>
                    <a:noFill/>
                  </a:tcPr>
                </a:tc>
                <a:tc gridSpan="2">
                  <a:txBody>
                    <a:bodyPr/>
                    <a:lstStyle/>
                    <a:p>
                      <a:pPr algn="ctr"/>
                      <a:endParaRPr lang="en-US" dirty="0"/>
                    </a:p>
                  </a:txBody>
                  <a:tcPr>
                    <a:noFill/>
                  </a:tcPr>
                </a:tc>
                <a:tc hMerge="1">
                  <a:txBody>
                    <a:bodyPr/>
                    <a:lstStyle/>
                    <a:p>
                      <a:endParaRPr lang="en-US"/>
                    </a:p>
                  </a:txBody>
                  <a:tcPr/>
                </a:tc>
                <a:tc>
                  <a:txBody>
                    <a:bodyPr/>
                    <a:lstStyle/>
                    <a:p>
                      <a:pPr algn="ctr"/>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tc>
                <a:tc>
                  <a:txBody>
                    <a:bodyPr/>
                    <a:lstStyle/>
                    <a:p>
                      <a:endParaRPr lang="en-US" dirty="0"/>
                    </a:p>
                  </a:txBody>
                  <a:tcPr/>
                </a:tc>
                <a:tc>
                  <a:txBody>
                    <a:bodyPr/>
                    <a:lstStyle/>
                    <a:p>
                      <a:endParaRPr lang="en-US" dirty="0"/>
                    </a:p>
                  </a:txBody>
                  <a:tcPr/>
                </a:tc>
                <a:tc rowSpan="7">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810251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chemeClr val="tx1"/>
                          </a:solidFill>
                        </a:rPr>
                        <a:t>BSI</a:t>
                      </a:r>
                      <a:endParaRPr lang="en-US" dirty="0">
                        <a:solidFill>
                          <a:schemeClr val="tx1"/>
                        </a:solidFill>
                      </a:endParaRPr>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pPr algn="ctr"/>
                      <a:endParaRPr lang="en-US" dirty="0"/>
                    </a:p>
                  </a:txBody>
                  <a:tcPr>
                    <a:noFill/>
                  </a:tcPr>
                </a:tc>
                <a:tc gridSpan="19">
                  <a:txBody>
                    <a:bodyPr/>
                    <a:lstStyle/>
                    <a:p>
                      <a:pPr algn="ctr"/>
                      <a:endParaRPr lang="en-US"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tc>
                <a:tc>
                  <a:txBody>
                    <a:bodyPr/>
                    <a:lstStyle/>
                    <a:p>
                      <a:endParaRPr lang="en-US" dirty="0"/>
                    </a:p>
                  </a:txBody>
                  <a:tcPr/>
                </a:tc>
                <a:tc>
                  <a:txBody>
                    <a:bodyPr/>
                    <a:lstStyle/>
                    <a:p>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22567334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Bact</a:t>
                      </a:r>
                      <a:r>
                        <a:rPr lang="es-ES" dirty="0"/>
                        <a:t>. </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pPr algn="ctr"/>
                      <a:endParaRPr lang="en-US" dirty="0"/>
                    </a:p>
                  </a:txBody>
                  <a:tcPr>
                    <a:noFill/>
                  </a:tcPr>
                </a:tc>
                <a:tc gridSpan="19">
                  <a:txBody>
                    <a:bodyPr/>
                    <a:lstStyle/>
                    <a:p>
                      <a:pPr algn="ctr"/>
                      <a:endParaRPr lang="en-US" dirty="0"/>
                    </a:p>
                  </a:txBody>
                  <a:tcPr>
                    <a:noFill/>
                  </a:tcPr>
                </a:tc>
                <a:tc hMerge="1">
                  <a:txBody>
                    <a:bodyPr/>
                    <a:lstStyle/>
                    <a:p>
                      <a:pPr algn="ctr"/>
                      <a:endParaRPr lang="en-US" dirty="0"/>
                    </a:p>
                  </a:txBody>
                  <a:tcPr>
                    <a:solidFill>
                      <a:schemeClr val="bg1"/>
                    </a:solidFill>
                  </a:tcPr>
                </a:tc>
                <a:tc hMerge="1">
                  <a:txBody>
                    <a:bodyPr/>
                    <a:lstStyle/>
                    <a:p>
                      <a:endParaRPr lang="en-US"/>
                    </a:p>
                  </a:txBody>
                  <a:tcPr/>
                </a:tc>
                <a:tc hMerge="1">
                  <a:txBody>
                    <a:bodyPr/>
                    <a:lstStyle/>
                    <a:p>
                      <a:pPr algn="ctr"/>
                      <a:endParaRPr lang="en-US"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pPr algn="ctr"/>
                      <a:endParaRPr lang="en-US" dirty="0"/>
                    </a:p>
                  </a:txBody>
                  <a:tcPr/>
                </a:tc>
                <a:tc hMerge="1">
                  <a:txBody>
                    <a:bodyPr/>
                    <a:lstStyle/>
                    <a:p>
                      <a:endParaRPr lang="en-US"/>
                    </a:p>
                  </a:txBody>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tc>
                <a:tc>
                  <a:txBody>
                    <a:bodyPr/>
                    <a:lstStyle/>
                    <a:p>
                      <a:endParaRPr lang="en-US" dirty="0"/>
                    </a:p>
                  </a:txBody>
                  <a:tcPr/>
                </a:tc>
                <a:tc>
                  <a:txBody>
                    <a:bodyPr/>
                    <a:lstStyle/>
                    <a:p>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2327797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Antib.</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gridSpan="2">
                  <a:txBody>
                    <a:bodyPr/>
                    <a:lstStyle/>
                    <a:p>
                      <a:endParaRPr lang="en-US" dirty="0"/>
                    </a:p>
                  </a:txBody>
                  <a:tcPr>
                    <a:noFill/>
                  </a:tcPr>
                </a:tc>
                <a:tc hMerge="1">
                  <a:txBody>
                    <a:bodyPr/>
                    <a:lstStyle/>
                    <a:p>
                      <a:endParaRPr lang="en-US"/>
                    </a:p>
                  </a:txBody>
                  <a:tcPr/>
                </a:tc>
                <a:tc>
                  <a:txBody>
                    <a:bodyPr/>
                    <a:lstStyle/>
                    <a:p>
                      <a:endParaRPr lang="en-US" dirty="0"/>
                    </a:p>
                  </a:txBody>
                  <a:tcPr>
                    <a:noFill/>
                  </a:tcPr>
                </a:tc>
                <a:tc>
                  <a:txBody>
                    <a:bodyPr/>
                    <a:lstStyle/>
                    <a:p>
                      <a:endParaRPr lang="en-US" dirty="0"/>
                    </a:p>
                  </a:txBody>
                  <a:tcPr>
                    <a:noFill/>
                  </a:tcPr>
                </a:tc>
                <a:tc gridSpan="2">
                  <a:txBody>
                    <a:bodyPr/>
                    <a:lstStyle/>
                    <a:p>
                      <a:endParaRPr lang="en-US" dirty="0"/>
                    </a:p>
                  </a:txBody>
                  <a:tcPr>
                    <a:noFill/>
                  </a:tcPr>
                </a:tc>
                <a:tc hMerge="1">
                  <a:txBody>
                    <a:bodyPr/>
                    <a:lstStyle/>
                    <a:p>
                      <a:endParaRPr lang="en-US"/>
                    </a:p>
                  </a:txBody>
                  <a:tcPr/>
                </a:tc>
                <a:tc gridSpan="2">
                  <a:txBody>
                    <a:bodyPr/>
                    <a:lstStyle/>
                    <a:p>
                      <a:endParaRPr lang="en-US" dirty="0"/>
                    </a:p>
                  </a:txBody>
                  <a:tcPr>
                    <a:noFill/>
                  </a:tcPr>
                </a:tc>
                <a:tc hMerge="1">
                  <a:txBody>
                    <a:bodyPr/>
                    <a:lstStyle/>
                    <a:p>
                      <a:endParaRPr lang="en-US"/>
                    </a:p>
                  </a:txBody>
                  <a:tcPr/>
                </a:tc>
                <a:tc gridSpan="3">
                  <a:txBody>
                    <a:bodyPr/>
                    <a:lstStyle/>
                    <a:p>
                      <a:endParaRPr lang="en-US" dirty="0"/>
                    </a:p>
                  </a:txBody>
                  <a:tcPr>
                    <a:noFill/>
                  </a:tcPr>
                </a:tc>
                <a:tc hMerge="1">
                  <a:txBody>
                    <a:bodyPr/>
                    <a:lstStyle/>
                    <a:p>
                      <a:endParaRPr lang="en-US"/>
                    </a:p>
                  </a:txBody>
                  <a:tcPr/>
                </a:tc>
                <a:tc hMerge="1">
                  <a:txBody>
                    <a:bodyPr/>
                    <a:lstStyle/>
                    <a:p>
                      <a:endParaRPr lang="en-US"/>
                    </a:p>
                  </a:txBody>
                  <a:tcPr/>
                </a:tc>
                <a:tc gridSpan="2">
                  <a:txBody>
                    <a:bodyPr/>
                    <a:lstStyle/>
                    <a:p>
                      <a:endParaRPr lang="en-US" dirty="0"/>
                    </a:p>
                  </a:txBody>
                  <a:tcPr>
                    <a:noFill/>
                  </a:tcPr>
                </a:tc>
                <a:tc hMerge="1">
                  <a:txBody>
                    <a:bodyPr/>
                    <a:lstStyle/>
                    <a:p>
                      <a:endParaRPr lang="en-US"/>
                    </a:p>
                  </a:txBody>
                  <a:tcPr/>
                </a:tc>
                <a:tc gridSpan="3">
                  <a:txBody>
                    <a:bodyPr/>
                    <a:lstStyle/>
                    <a:p>
                      <a:endParaRPr lang="en-US" dirty="0"/>
                    </a:p>
                  </a:txBody>
                  <a:tcPr>
                    <a:noFill/>
                  </a:tcPr>
                </a:tc>
                <a:tc hMerge="1">
                  <a:txBody>
                    <a:bodyPr/>
                    <a:lstStyle/>
                    <a:p>
                      <a:endParaRPr lang="en-US"/>
                    </a:p>
                  </a:txBody>
                  <a:tcPr/>
                </a:tc>
                <a:tc hMerge="1">
                  <a:txBody>
                    <a:bodyPr/>
                    <a:lstStyle/>
                    <a:p>
                      <a:endParaRPr lang="en-US"/>
                    </a:p>
                  </a:txBody>
                  <a:tcPr/>
                </a:tc>
                <a:tc gridSpan="2">
                  <a:txBody>
                    <a:bodyPr/>
                    <a:lstStyle/>
                    <a:p>
                      <a:endParaRPr lang="en-US" dirty="0"/>
                    </a:p>
                  </a:txBody>
                  <a:tcPr>
                    <a:noFill/>
                  </a:tcPr>
                </a:tc>
                <a:tc hMerge="1">
                  <a:txBody>
                    <a:bodyPr/>
                    <a:lstStyle/>
                    <a:p>
                      <a:endParaRPr lang="en-US"/>
                    </a:p>
                  </a:txBody>
                  <a:tcPr/>
                </a:tc>
                <a:tc>
                  <a:txBody>
                    <a:bodyPr/>
                    <a:lstStyle/>
                    <a:p>
                      <a:endParaRPr lang="en-US" dirty="0"/>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noFill/>
                  </a:tcPr>
                </a:tc>
                <a:tc>
                  <a:txBody>
                    <a:bodyPr/>
                    <a:lstStyle/>
                    <a:p>
                      <a:endParaRPr lang="en-US"/>
                    </a:p>
                  </a:txBody>
                  <a:tcPr/>
                </a:tc>
                <a:tc>
                  <a:txBody>
                    <a:bodyPr/>
                    <a:lstStyle/>
                    <a:p>
                      <a:endParaRPr lang="en-US"/>
                    </a:p>
                  </a:txBody>
                  <a:tcPr/>
                </a:tc>
                <a:tc>
                  <a:txBody>
                    <a:bodyPr/>
                    <a:lstStyle/>
                    <a:p>
                      <a:endParaRPr lang="en-US"/>
                    </a:p>
                  </a:txBody>
                  <a:tcPr/>
                </a:tc>
                <a:tc vMerge="1">
                  <a:txBody>
                    <a:bodyPr/>
                    <a:lstStyle/>
                    <a:p>
                      <a:endParaRPr lang="en-US" dirty="0"/>
                    </a:p>
                  </a:txBody>
                  <a:tcPr/>
                </a:tc>
                <a:extLst>
                  <a:ext uri="{0D108BD9-81ED-4DB2-BD59-A6C34878D82A}">
                    <a16:rowId xmlns:a16="http://schemas.microsoft.com/office/drawing/2014/main" val="1508274293"/>
                  </a:ext>
                </a:extLst>
              </a:tr>
              <a:tr h="370840">
                <a:tc>
                  <a:txBody>
                    <a:bodyPr/>
                    <a:lstStyle/>
                    <a:p>
                      <a:r>
                        <a:rPr lang="es-ES" dirty="0"/>
                        <a:t>Sample</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gridSpan="2">
                  <a:txBody>
                    <a:bodyPr/>
                    <a:lstStyle/>
                    <a:p>
                      <a:endParaRPr lang="en-US" dirty="0"/>
                    </a:p>
                  </a:txBody>
                  <a:tcPr>
                    <a:noFill/>
                  </a:tcPr>
                </a:tc>
                <a:tc hMerge="1">
                  <a:txBody>
                    <a:bodyPr/>
                    <a:lstStyle/>
                    <a:p>
                      <a:endParaRPr lang="en-US"/>
                    </a:p>
                  </a:txBody>
                  <a:tcPr/>
                </a:tc>
                <a:tc>
                  <a:txBody>
                    <a:bodyPr/>
                    <a:lstStyle/>
                    <a:p>
                      <a:endParaRPr lang="en-US" dirty="0"/>
                    </a:p>
                  </a:txBody>
                  <a:tcPr>
                    <a:noFill/>
                  </a:tcPr>
                </a:tc>
                <a:tc>
                  <a:txBody>
                    <a:bodyPr/>
                    <a:lstStyle/>
                    <a:p>
                      <a:endParaRPr lang="en-US" dirty="0"/>
                    </a:p>
                  </a:txBody>
                  <a:tcPr>
                    <a:noFill/>
                  </a:tcPr>
                </a:tc>
                <a:tc gridSpan="2">
                  <a:txBody>
                    <a:bodyPr/>
                    <a:lstStyle/>
                    <a:p>
                      <a:endParaRPr lang="en-US" dirty="0"/>
                    </a:p>
                  </a:txBody>
                  <a:tcPr>
                    <a:noFill/>
                  </a:tcPr>
                </a:tc>
                <a:tc hMerge="1">
                  <a:txBody>
                    <a:bodyPr/>
                    <a:lstStyle/>
                    <a:p>
                      <a:endParaRPr lang="en-US"/>
                    </a:p>
                  </a:txBody>
                  <a:tcPr/>
                </a:tc>
                <a:tc gridSpan="2">
                  <a:txBody>
                    <a:bodyPr/>
                    <a:lstStyle/>
                    <a:p>
                      <a:endParaRPr lang="en-US"/>
                    </a:p>
                  </a:txBody>
                  <a:tcPr>
                    <a:noFill/>
                  </a:tcPr>
                </a:tc>
                <a:tc hMerge="1">
                  <a:txBody>
                    <a:bodyPr/>
                    <a:lstStyle/>
                    <a:p>
                      <a:endParaRPr lang="en-US"/>
                    </a:p>
                  </a:txBody>
                  <a:tcPr/>
                </a:tc>
                <a:tc gridSpan="3">
                  <a:txBody>
                    <a:bodyPr/>
                    <a:lstStyle/>
                    <a:p>
                      <a:endParaRPr lang="en-US" dirty="0"/>
                    </a:p>
                  </a:txBody>
                  <a:tcPr>
                    <a:noFill/>
                  </a:tcPr>
                </a:tc>
                <a:tc hMerge="1">
                  <a:txBody>
                    <a:bodyPr/>
                    <a:lstStyle/>
                    <a:p>
                      <a:endParaRPr lang="en-US"/>
                    </a:p>
                  </a:txBody>
                  <a:tcPr/>
                </a:tc>
                <a:tc hMerge="1">
                  <a:txBody>
                    <a:bodyPr/>
                    <a:lstStyle/>
                    <a:p>
                      <a:endParaRPr lang="en-US"/>
                    </a:p>
                  </a:txBody>
                  <a:tcPr/>
                </a:tc>
                <a:tc gridSpan="2">
                  <a:txBody>
                    <a:bodyPr/>
                    <a:lstStyle/>
                    <a:p>
                      <a:endParaRPr lang="en-US"/>
                    </a:p>
                  </a:txBody>
                  <a:tcPr>
                    <a:noFill/>
                  </a:tcPr>
                </a:tc>
                <a:tc hMerge="1">
                  <a:txBody>
                    <a:bodyPr/>
                    <a:lstStyle/>
                    <a:p>
                      <a:endParaRPr lang="en-US"/>
                    </a:p>
                  </a:txBody>
                  <a:tcPr/>
                </a:tc>
                <a:tc gridSpan="3">
                  <a:txBody>
                    <a:bodyPr/>
                    <a:lstStyle/>
                    <a:p>
                      <a:endParaRPr lang="en-US" dirty="0"/>
                    </a:p>
                  </a:txBody>
                  <a:tcPr>
                    <a:noFill/>
                  </a:tcPr>
                </a:tc>
                <a:tc hMerge="1">
                  <a:txBody>
                    <a:bodyPr/>
                    <a:lstStyle/>
                    <a:p>
                      <a:endParaRPr lang="en-US"/>
                    </a:p>
                  </a:txBody>
                  <a:tcPr/>
                </a:tc>
                <a:tc hMerge="1">
                  <a:txBody>
                    <a:bodyPr/>
                    <a:lstStyle/>
                    <a:p>
                      <a:endParaRPr lang="en-US"/>
                    </a:p>
                  </a:txBody>
                  <a:tcPr/>
                </a:tc>
                <a:tc gridSpan="2">
                  <a:txBody>
                    <a:bodyPr/>
                    <a:lstStyle/>
                    <a:p>
                      <a:endParaRPr lang="en-US" dirty="0"/>
                    </a:p>
                  </a:txBody>
                  <a:tcPr>
                    <a:noFill/>
                  </a:tcPr>
                </a:tc>
                <a:tc hMerge="1">
                  <a:txBody>
                    <a:bodyPr/>
                    <a:lstStyle/>
                    <a:p>
                      <a:endParaRPr lang="en-US"/>
                    </a:p>
                  </a:txBody>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tc>
                <a:tc>
                  <a:txBody>
                    <a:bodyPr/>
                    <a:lstStyle/>
                    <a:p>
                      <a:endParaRPr lang="en-US"/>
                    </a:p>
                  </a:txBody>
                  <a:tcPr/>
                </a:tc>
                <a:tc>
                  <a:txBody>
                    <a:bodyPr/>
                    <a:lstStyle/>
                    <a:p>
                      <a:endParaRPr lang="en-US"/>
                    </a:p>
                  </a:txBody>
                  <a:tcPr/>
                </a:tc>
                <a:tc vMerge="1">
                  <a:txBody>
                    <a:bodyPr/>
                    <a:lstStyle/>
                    <a:p>
                      <a:endParaRPr lang="en-US" dirty="0"/>
                    </a:p>
                  </a:txBody>
                  <a:tcPr/>
                </a:tc>
                <a:extLst>
                  <a:ext uri="{0D108BD9-81ED-4DB2-BD59-A6C34878D82A}">
                    <a16:rowId xmlns:a16="http://schemas.microsoft.com/office/drawing/2014/main" val="2498344912"/>
                  </a:ext>
                </a:extLst>
              </a:tr>
              <a:tr h="370840">
                <a:tc>
                  <a:txBody>
                    <a:bodyPr/>
                    <a:lstStyle/>
                    <a:p>
                      <a:r>
                        <a:rPr lang="es-ES" dirty="0">
                          <a:solidFill>
                            <a:schemeClr val="tx1"/>
                          </a:solidFill>
                        </a:rPr>
                        <a:t>Susp. Inf.</a:t>
                      </a:r>
                      <a:endParaRPr lang="en-US" dirty="0">
                        <a:solidFill>
                          <a:schemeClr val="tx1"/>
                        </a:solidFill>
                      </a:endParaRPr>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gridSpan="6">
                  <a:txBody>
                    <a:bodyPr/>
                    <a:lstStyle/>
                    <a:p>
                      <a:pPr algn="ctr"/>
                      <a:endParaRPr lang="en-US" dirty="0"/>
                    </a:p>
                  </a:txBody>
                  <a:tcPr>
                    <a:no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a:txBody>
                    <a:bodyPr/>
                    <a:lstStyle/>
                    <a:p>
                      <a:pPr algn="ctr"/>
                      <a:endParaRPr lang="en-US" dirty="0"/>
                    </a:p>
                  </a:txBody>
                  <a:tcPr>
                    <a:noFill/>
                  </a:tcPr>
                </a:tc>
                <a:tc gridSpan="4">
                  <a:txBody>
                    <a:bodyPr/>
                    <a:lstStyle/>
                    <a:p>
                      <a:pPr algn="ctr"/>
                      <a:endParaRPr lang="en-US" dirty="0"/>
                    </a:p>
                  </a:txBody>
                  <a:tcPr>
                    <a:noFill/>
                  </a:tcPr>
                </a:tc>
                <a:tc hMerge="1">
                  <a:txBody>
                    <a:bodyPr/>
                    <a:lstStyle/>
                    <a:p>
                      <a:endParaRPr lang="en-US" dirty="0"/>
                    </a:p>
                  </a:txBody>
                  <a:tcPr>
                    <a:solidFill>
                      <a:schemeClr val="accent5">
                        <a:lumMod val="60000"/>
                        <a:lumOff val="40000"/>
                      </a:schemeClr>
                    </a:solidFill>
                  </a:tcPr>
                </a:tc>
                <a:tc hMerge="1">
                  <a:txBody>
                    <a:bodyPr/>
                    <a:lstStyle/>
                    <a:p>
                      <a:endParaRPr lang="en-US"/>
                    </a:p>
                  </a:txBody>
                  <a:tcPr/>
                </a:tc>
                <a:tc hMerge="1">
                  <a:txBody>
                    <a:bodyPr/>
                    <a:lstStyle/>
                    <a:p>
                      <a:endParaRPr lang="en-US" dirty="0"/>
                    </a:p>
                  </a:txBody>
                  <a:tcPr>
                    <a:solidFill>
                      <a:schemeClr val="accent5">
                        <a:lumMod val="60000"/>
                        <a:lumOff val="40000"/>
                      </a:schemeClr>
                    </a:solidFill>
                  </a:tcPr>
                </a:tc>
                <a:tc>
                  <a:txBody>
                    <a:bodyPr/>
                    <a:lstStyle/>
                    <a:p>
                      <a:endParaRPr lang="en-US" dirty="0"/>
                    </a:p>
                  </a:txBody>
                  <a:tcPr>
                    <a:noFill/>
                  </a:tcPr>
                </a:tc>
                <a:tc gridSpan="2">
                  <a:txBody>
                    <a:bodyPr/>
                    <a:lstStyle/>
                    <a:p>
                      <a:endParaRPr lang="en-US"/>
                    </a:p>
                  </a:txBody>
                  <a:tcPr>
                    <a:noFill/>
                  </a:tcPr>
                </a:tc>
                <a:tc hMerge="1">
                  <a:txBody>
                    <a:bodyPr/>
                    <a:lstStyle/>
                    <a:p>
                      <a:endParaRPr lang="en-US"/>
                    </a:p>
                  </a:txBody>
                  <a:tcPr/>
                </a:tc>
                <a:tc gridSpan="2">
                  <a:txBody>
                    <a:bodyPr/>
                    <a:lstStyle/>
                    <a:p>
                      <a:endParaRPr lang="en-US"/>
                    </a:p>
                  </a:txBody>
                  <a:tcPr>
                    <a:noFill/>
                  </a:tcPr>
                </a:tc>
                <a:tc hMerge="1">
                  <a:txBody>
                    <a:bodyPr/>
                    <a:lstStyle/>
                    <a:p>
                      <a:endParaRPr lang="en-US"/>
                    </a:p>
                  </a:txBody>
                  <a:tcPr/>
                </a:tc>
                <a:tc gridSpan="3">
                  <a:txBody>
                    <a:bodyPr/>
                    <a:lstStyle/>
                    <a:p>
                      <a:endParaRPr lang="en-US"/>
                    </a:p>
                  </a:txBody>
                  <a:tcPr>
                    <a:noFill/>
                  </a:tcPr>
                </a:tc>
                <a:tc hMerge="1">
                  <a:txBody>
                    <a:bodyPr/>
                    <a:lstStyle/>
                    <a:p>
                      <a:endParaRPr lang="en-US"/>
                    </a:p>
                  </a:txBody>
                  <a:tcPr/>
                </a:tc>
                <a:tc hMerge="1">
                  <a:txBody>
                    <a:bodyPr/>
                    <a:lstStyle/>
                    <a:p>
                      <a:endParaRPr lang="en-US"/>
                    </a:p>
                  </a:txBody>
                  <a:tcPr/>
                </a:tc>
                <a:tc gridSpan="2">
                  <a:txBody>
                    <a:bodyPr/>
                    <a:lstStyle/>
                    <a:p>
                      <a:endParaRPr lang="en-US"/>
                    </a:p>
                  </a:txBody>
                  <a:tcPr>
                    <a:noFill/>
                  </a:tcPr>
                </a:tc>
                <a:tc hMerge="1">
                  <a:txBody>
                    <a:bodyPr/>
                    <a:lstStyle/>
                    <a:p>
                      <a:endParaRPr lang="en-US"/>
                    </a:p>
                  </a:txBody>
                  <a:tcPr/>
                </a:tc>
                <a:tc gridSpan="3">
                  <a:txBody>
                    <a:bodyPr/>
                    <a:lstStyle/>
                    <a:p>
                      <a:endParaRPr lang="en-US"/>
                    </a:p>
                  </a:txBody>
                  <a:tcPr>
                    <a:noFill/>
                  </a:tcPr>
                </a:tc>
                <a:tc hMerge="1">
                  <a:txBody>
                    <a:bodyPr/>
                    <a:lstStyle/>
                    <a:p>
                      <a:endParaRPr lang="en-US"/>
                    </a:p>
                  </a:txBody>
                  <a:tcPr/>
                </a:tc>
                <a:tc hMerge="1">
                  <a:txBody>
                    <a:bodyPr/>
                    <a:lstStyle/>
                    <a:p>
                      <a:endParaRPr lang="en-US"/>
                    </a:p>
                  </a:txBody>
                  <a:tcPr/>
                </a:tc>
                <a:tc gridSpan="2">
                  <a:txBody>
                    <a:bodyPr/>
                    <a:lstStyle/>
                    <a:p>
                      <a:endParaRPr lang="en-US"/>
                    </a:p>
                  </a:txBody>
                  <a:tcPr>
                    <a:noFill/>
                  </a:tcPr>
                </a:tc>
                <a:tc hMerge="1">
                  <a:txBody>
                    <a:bodyPr/>
                    <a:lstStyle/>
                    <a:p>
                      <a:endParaRPr lang="en-US"/>
                    </a:p>
                  </a:txBody>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tc>
                <a:tc>
                  <a:txBody>
                    <a:bodyPr/>
                    <a:lstStyle/>
                    <a:p>
                      <a:endParaRPr lang="en-US" dirty="0"/>
                    </a:p>
                  </a:txBody>
                  <a:tcPr/>
                </a:tc>
                <a:tc>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430709431"/>
                  </a:ext>
                </a:extLst>
              </a:tr>
              <a:tr h="370840">
                <a:tc>
                  <a:txBody>
                    <a:bodyPr/>
                    <a:lstStyle/>
                    <a:p>
                      <a:r>
                        <a:rPr lang="el-GR" dirty="0"/>
                        <a:t>Δ</a:t>
                      </a:r>
                      <a:r>
                        <a:rPr lang="es-ES" dirty="0"/>
                        <a:t>Sofa</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gridSpan="24">
                  <a:txBody>
                    <a:bodyPr/>
                    <a:lstStyle/>
                    <a:p>
                      <a:endParaRPr lang="en-US" dirty="0"/>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gridSpan="14">
                  <a:txBody>
                    <a:bodyPr/>
                    <a:lstStyle/>
                    <a:p>
                      <a:endParaRPr lang="en-US" dirty="0"/>
                    </a:p>
                  </a:txBody>
                  <a:tcPr>
                    <a:no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864770508"/>
                  </a:ext>
                </a:extLst>
              </a:tr>
              <a:tr h="370840">
                <a:tc>
                  <a:txBody>
                    <a:bodyPr/>
                    <a:lstStyle/>
                    <a:p>
                      <a:endParaRPr lang="en-US" dirty="0"/>
                    </a:p>
                  </a:txBody>
                  <a:tcPr/>
                </a:tc>
                <a:tc>
                  <a:txBody>
                    <a:bodyPr/>
                    <a:lstStyle/>
                    <a:p>
                      <a:pPr algn="r"/>
                      <a:r>
                        <a:rPr lang="es-ES" dirty="0"/>
                        <a:t>0</a:t>
                      </a:r>
                      <a:endParaRPr lang="en-US" dirty="0"/>
                    </a:p>
                  </a:txBody>
                  <a:tcPr/>
                </a:tc>
                <a:tc gridSpan="4">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0">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endParaRPr lang="en-US" dirty="0"/>
                    </a:p>
                  </a:txBody>
                  <a:tcPr/>
                </a:tc>
                <a:tc hMerge="1">
                  <a:txBody>
                    <a:bodyPr/>
                    <a:lstStyle/>
                    <a:p>
                      <a:endParaRPr lang="en-US"/>
                    </a:p>
                  </a:txBody>
                  <a:tcPr/>
                </a:tc>
                <a:tc gridSpan="2">
                  <a:txBody>
                    <a:bodyPr/>
                    <a:lstStyle/>
                    <a:p>
                      <a:endParaRPr lang="en-US" dirty="0"/>
                    </a:p>
                  </a:txBody>
                  <a:tcPr/>
                </a:tc>
                <a:tc hMerge="1">
                  <a:txBody>
                    <a:bodyPr/>
                    <a:lstStyle/>
                    <a:p>
                      <a:endParaRPr lang="en-US"/>
                    </a:p>
                  </a:txBody>
                  <a:tcPr/>
                </a:tc>
                <a:tc>
                  <a:txBody>
                    <a:bodyPr/>
                    <a:lstStyle/>
                    <a:p>
                      <a:pPr algn="l"/>
                      <a:r>
                        <a:rPr lang="es-ES" dirty="0"/>
                        <a:t>72h</a:t>
                      </a:r>
                      <a:endParaRPr lang="en-US" dirty="0"/>
                    </a:p>
                  </a:txBody>
                  <a:tcPr/>
                </a:tc>
                <a:extLst>
                  <a:ext uri="{0D108BD9-81ED-4DB2-BD59-A6C34878D82A}">
                    <a16:rowId xmlns:a16="http://schemas.microsoft.com/office/drawing/2014/main" val="1286837413"/>
                  </a:ext>
                </a:extLst>
              </a:tr>
            </a:tbl>
          </a:graphicData>
        </a:graphic>
      </p:graphicFrame>
      <p:cxnSp>
        <p:nvCxnSpPr>
          <p:cNvPr id="8" name="Straight Connector 7">
            <a:extLst>
              <a:ext uri="{FF2B5EF4-FFF2-40B4-BE49-F238E27FC236}">
                <a16:creationId xmlns:a16="http://schemas.microsoft.com/office/drawing/2014/main" id="{DE63A382-AC11-0527-9158-A29BC809220B}"/>
              </a:ext>
            </a:extLst>
          </p:cNvPr>
          <p:cNvCxnSpPr>
            <a:cxnSpLocks/>
          </p:cNvCxnSpPr>
          <p:nvPr/>
        </p:nvCxnSpPr>
        <p:spPr>
          <a:xfrm>
            <a:off x="1981200" y="2377440"/>
            <a:ext cx="0" cy="271214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4BA5BAE-959F-4C7B-FA49-9FC48AB16E39}"/>
              </a:ext>
            </a:extLst>
          </p:cNvPr>
          <p:cNvCxnSpPr>
            <a:cxnSpLocks/>
          </p:cNvCxnSpPr>
          <p:nvPr/>
        </p:nvCxnSpPr>
        <p:spPr>
          <a:xfrm>
            <a:off x="1264920" y="4969799"/>
            <a:ext cx="10388381"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65D8436-203B-C4AF-9704-32B0A91D6E63}"/>
              </a:ext>
            </a:extLst>
          </p:cNvPr>
          <p:cNvCxnSpPr>
            <a:cxnSpLocks/>
          </p:cNvCxnSpPr>
          <p:nvPr/>
        </p:nvCxnSpPr>
        <p:spPr>
          <a:xfrm>
            <a:off x="10952073" y="2369902"/>
            <a:ext cx="0" cy="2719683"/>
          </a:xfrm>
          <a:prstGeom prst="line">
            <a:avLst/>
          </a:prstGeom>
        </p:spPr>
        <p:style>
          <a:lnRef idx="1">
            <a:schemeClr val="dk1"/>
          </a:lnRef>
          <a:fillRef idx="0">
            <a:schemeClr val="dk1"/>
          </a:fillRef>
          <a:effectRef idx="0">
            <a:schemeClr val="dk1"/>
          </a:effectRef>
          <a:fontRef idx="minor">
            <a:schemeClr val="tx1"/>
          </a:fontRef>
        </p:style>
      </p:cxnSp>
      <p:sp>
        <p:nvSpPr>
          <p:cNvPr id="4" name="Rectangle: Rounded Corners 3">
            <a:extLst>
              <a:ext uri="{FF2B5EF4-FFF2-40B4-BE49-F238E27FC236}">
                <a16:creationId xmlns:a16="http://schemas.microsoft.com/office/drawing/2014/main" id="{45155716-4A2D-BD5D-2F82-FBC29379F083}"/>
              </a:ext>
            </a:extLst>
          </p:cNvPr>
          <p:cNvSpPr/>
          <p:nvPr/>
        </p:nvSpPr>
        <p:spPr>
          <a:xfrm>
            <a:off x="4701141" y="3524865"/>
            <a:ext cx="2447924" cy="25073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E8D087A-97BC-EFDF-0823-B4E38CA5056C}"/>
              </a:ext>
            </a:extLst>
          </p:cNvPr>
          <p:cNvSpPr/>
          <p:nvPr/>
        </p:nvSpPr>
        <p:spPr>
          <a:xfrm>
            <a:off x="1981200" y="4259784"/>
            <a:ext cx="3521074" cy="250739"/>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7BF950C-631E-07A4-0D6B-C39AB33BB85C}"/>
              </a:ext>
            </a:extLst>
          </p:cNvPr>
          <p:cNvSpPr txBox="1"/>
          <p:nvPr/>
        </p:nvSpPr>
        <p:spPr>
          <a:xfrm>
            <a:off x="4036055" y="4217957"/>
            <a:ext cx="516896" cy="369332"/>
          </a:xfrm>
          <a:prstGeom prst="rect">
            <a:avLst/>
          </a:prstGeom>
          <a:noFill/>
        </p:spPr>
        <p:txBody>
          <a:bodyPr wrap="square" rtlCol="0">
            <a:spAutoFit/>
          </a:bodyPr>
          <a:lstStyle/>
          <a:p>
            <a:r>
              <a:rPr lang="es-ES" dirty="0"/>
              <a:t>O</a:t>
            </a:r>
            <a:endParaRPr lang="en-US" dirty="0"/>
          </a:p>
        </p:txBody>
      </p:sp>
      <p:sp>
        <p:nvSpPr>
          <p:cNvPr id="12" name="TextBox 11">
            <a:extLst>
              <a:ext uri="{FF2B5EF4-FFF2-40B4-BE49-F238E27FC236}">
                <a16:creationId xmlns:a16="http://schemas.microsoft.com/office/drawing/2014/main" id="{29AA2555-FE12-35AD-AA68-EB6964913779}"/>
              </a:ext>
            </a:extLst>
          </p:cNvPr>
          <p:cNvSpPr txBox="1"/>
          <p:nvPr/>
        </p:nvSpPr>
        <p:spPr>
          <a:xfrm>
            <a:off x="2771853" y="4217957"/>
            <a:ext cx="908207" cy="369332"/>
          </a:xfrm>
          <a:prstGeom prst="rect">
            <a:avLst/>
          </a:prstGeom>
          <a:noFill/>
        </p:spPr>
        <p:txBody>
          <a:bodyPr wrap="square" rtlCol="0">
            <a:spAutoFit/>
          </a:bodyPr>
          <a:lstStyle/>
          <a:p>
            <a:r>
              <a:rPr lang="es-ES" dirty="0"/>
              <a:t>48h</a:t>
            </a:r>
            <a:endParaRPr lang="en-US" dirty="0"/>
          </a:p>
        </p:txBody>
      </p:sp>
      <p:sp>
        <p:nvSpPr>
          <p:cNvPr id="13" name="TextBox 12">
            <a:extLst>
              <a:ext uri="{FF2B5EF4-FFF2-40B4-BE49-F238E27FC236}">
                <a16:creationId xmlns:a16="http://schemas.microsoft.com/office/drawing/2014/main" id="{E2A3E74F-1E00-FA10-5FF8-186B0DEB7A70}"/>
              </a:ext>
            </a:extLst>
          </p:cNvPr>
          <p:cNvSpPr txBox="1"/>
          <p:nvPr/>
        </p:nvSpPr>
        <p:spPr>
          <a:xfrm>
            <a:off x="4631491" y="4197643"/>
            <a:ext cx="908207" cy="369332"/>
          </a:xfrm>
          <a:prstGeom prst="rect">
            <a:avLst/>
          </a:prstGeom>
          <a:noFill/>
        </p:spPr>
        <p:txBody>
          <a:bodyPr wrap="square" rtlCol="0">
            <a:spAutoFit/>
          </a:bodyPr>
          <a:lstStyle/>
          <a:p>
            <a:r>
              <a:rPr lang="es-ES" dirty="0"/>
              <a:t>24h</a:t>
            </a:r>
            <a:endParaRPr lang="en-US" dirty="0"/>
          </a:p>
        </p:txBody>
      </p:sp>
      <p:sp>
        <p:nvSpPr>
          <p:cNvPr id="14" name="Rectangle: Rounded Corners 13">
            <a:extLst>
              <a:ext uri="{FF2B5EF4-FFF2-40B4-BE49-F238E27FC236}">
                <a16:creationId xmlns:a16="http://schemas.microsoft.com/office/drawing/2014/main" id="{C413DE32-C9DD-F796-32E1-23B3178AA01D}"/>
              </a:ext>
            </a:extLst>
          </p:cNvPr>
          <p:cNvSpPr/>
          <p:nvPr/>
        </p:nvSpPr>
        <p:spPr>
          <a:xfrm>
            <a:off x="3990976" y="3196794"/>
            <a:ext cx="1793231" cy="25074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24h</a:t>
            </a:r>
            <a:endParaRPr lang="en-US" dirty="0">
              <a:solidFill>
                <a:schemeClr val="tx1"/>
              </a:solidFill>
            </a:endParaRPr>
          </a:p>
        </p:txBody>
      </p:sp>
      <p:sp>
        <p:nvSpPr>
          <p:cNvPr id="15" name="Rectangle: Rounded Corners 14">
            <a:extLst>
              <a:ext uri="{FF2B5EF4-FFF2-40B4-BE49-F238E27FC236}">
                <a16:creationId xmlns:a16="http://schemas.microsoft.com/office/drawing/2014/main" id="{D26BF6BA-41E3-7714-62AB-DC9678FA34A1}"/>
              </a:ext>
            </a:extLst>
          </p:cNvPr>
          <p:cNvSpPr/>
          <p:nvPr/>
        </p:nvSpPr>
        <p:spPr>
          <a:xfrm>
            <a:off x="3990975" y="3833783"/>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Rounded Corners 15">
            <a:extLst>
              <a:ext uri="{FF2B5EF4-FFF2-40B4-BE49-F238E27FC236}">
                <a16:creationId xmlns:a16="http://schemas.microsoft.com/office/drawing/2014/main" id="{5A13D70E-D970-96FD-4356-D511D22DE180}"/>
              </a:ext>
            </a:extLst>
          </p:cNvPr>
          <p:cNvSpPr/>
          <p:nvPr/>
        </p:nvSpPr>
        <p:spPr>
          <a:xfrm>
            <a:off x="4701141" y="3833783"/>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Rounded Corners 16">
            <a:extLst>
              <a:ext uri="{FF2B5EF4-FFF2-40B4-BE49-F238E27FC236}">
                <a16:creationId xmlns:a16="http://schemas.microsoft.com/office/drawing/2014/main" id="{545BE428-C957-057B-2037-67CF250182BF}"/>
              </a:ext>
            </a:extLst>
          </p:cNvPr>
          <p:cNvSpPr/>
          <p:nvPr/>
        </p:nvSpPr>
        <p:spPr>
          <a:xfrm>
            <a:off x="3990975" y="2837257"/>
            <a:ext cx="1511300" cy="250741"/>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E946DE6B-F92F-802F-668F-8A75B028F93A}"/>
              </a:ext>
            </a:extLst>
          </p:cNvPr>
          <p:cNvSpPr txBox="1"/>
          <p:nvPr/>
        </p:nvSpPr>
        <p:spPr>
          <a:xfrm>
            <a:off x="3990975" y="2787352"/>
            <a:ext cx="516896" cy="369332"/>
          </a:xfrm>
          <a:prstGeom prst="rect">
            <a:avLst/>
          </a:prstGeom>
          <a:noFill/>
        </p:spPr>
        <p:txBody>
          <a:bodyPr wrap="square" rtlCol="0">
            <a:spAutoFit/>
          </a:bodyPr>
          <a:lstStyle/>
          <a:p>
            <a:r>
              <a:rPr lang="es-ES" dirty="0"/>
              <a:t>O</a:t>
            </a:r>
            <a:endParaRPr lang="en-US" dirty="0"/>
          </a:p>
        </p:txBody>
      </p:sp>
      <p:sp>
        <p:nvSpPr>
          <p:cNvPr id="19" name="Rectangle: Rounded Corners 18">
            <a:extLst>
              <a:ext uri="{FF2B5EF4-FFF2-40B4-BE49-F238E27FC236}">
                <a16:creationId xmlns:a16="http://schemas.microsoft.com/office/drawing/2014/main" id="{CB6797F7-D3C9-9680-4F4C-54E7D37DDE86}"/>
              </a:ext>
            </a:extLst>
          </p:cNvPr>
          <p:cNvSpPr/>
          <p:nvPr/>
        </p:nvSpPr>
        <p:spPr>
          <a:xfrm>
            <a:off x="1981200" y="4661272"/>
            <a:ext cx="7505700" cy="250739"/>
          </a:xfrm>
          <a:prstGeom prst="roundRect">
            <a:avLst/>
          </a:prstGeom>
          <a:gradFill flip="none" rotWithShape="1">
            <a:gsLst>
              <a:gs pos="100000">
                <a:schemeClr val="accent2">
                  <a:lumMod val="20000"/>
                  <a:lumOff val="80000"/>
                </a:schemeClr>
              </a:gs>
              <a:gs pos="37000">
                <a:schemeClr val="accent2">
                  <a:lumMod val="60000"/>
                  <a:lumOff val="40000"/>
                </a:schemeClr>
              </a:gs>
              <a:gs pos="44000">
                <a:schemeClr val="accent2">
                  <a:lumMod val="75000"/>
                </a:schemeClr>
              </a:gs>
              <a:gs pos="75000">
                <a:schemeClr val="accent2">
                  <a:lumMod val="5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6E468A9-3F5F-BE64-CD5A-AC771715E336}"/>
              </a:ext>
            </a:extLst>
          </p:cNvPr>
          <p:cNvSpPr/>
          <p:nvPr/>
        </p:nvSpPr>
        <p:spPr>
          <a:xfrm>
            <a:off x="1981201" y="2478395"/>
            <a:ext cx="3238495" cy="25073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E7A0711-0C19-0009-6947-07478C916B62}"/>
              </a:ext>
            </a:extLst>
          </p:cNvPr>
          <p:cNvSpPr txBox="1"/>
          <p:nvPr/>
        </p:nvSpPr>
        <p:spPr>
          <a:xfrm>
            <a:off x="3716023" y="2410146"/>
            <a:ext cx="516896" cy="369332"/>
          </a:xfrm>
          <a:prstGeom prst="rect">
            <a:avLst/>
          </a:prstGeom>
          <a:noFill/>
        </p:spPr>
        <p:txBody>
          <a:bodyPr wrap="square" rtlCol="0">
            <a:spAutoFit/>
          </a:bodyPr>
          <a:lstStyle/>
          <a:p>
            <a:r>
              <a:rPr lang="es-ES" dirty="0"/>
              <a:t>O</a:t>
            </a:r>
            <a:endParaRPr lang="en-US" dirty="0"/>
          </a:p>
        </p:txBody>
      </p:sp>
      <p:sp>
        <p:nvSpPr>
          <p:cNvPr id="22" name="TextBox 21">
            <a:extLst>
              <a:ext uri="{FF2B5EF4-FFF2-40B4-BE49-F238E27FC236}">
                <a16:creationId xmlns:a16="http://schemas.microsoft.com/office/drawing/2014/main" id="{56A4D5BA-54C0-9EBB-5C3D-399B1E701136}"/>
              </a:ext>
            </a:extLst>
          </p:cNvPr>
          <p:cNvSpPr txBox="1"/>
          <p:nvPr/>
        </p:nvSpPr>
        <p:spPr>
          <a:xfrm>
            <a:off x="2697481" y="2432985"/>
            <a:ext cx="908207" cy="369332"/>
          </a:xfrm>
          <a:prstGeom prst="rect">
            <a:avLst/>
          </a:prstGeom>
          <a:noFill/>
        </p:spPr>
        <p:txBody>
          <a:bodyPr wrap="square" rtlCol="0">
            <a:spAutoFit/>
          </a:bodyPr>
          <a:lstStyle/>
          <a:p>
            <a:r>
              <a:rPr lang="es-ES" dirty="0"/>
              <a:t>48h</a:t>
            </a:r>
            <a:endParaRPr lang="en-US" dirty="0"/>
          </a:p>
        </p:txBody>
      </p:sp>
      <p:sp>
        <p:nvSpPr>
          <p:cNvPr id="25" name="TextBox 24">
            <a:extLst>
              <a:ext uri="{FF2B5EF4-FFF2-40B4-BE49-F238E27FC236}">
                <a16:creationId xmlns:a16="http://schemas.microsoft.com/office/drawing/2014/main" id="{F32803DD-A9FE-7C90-E7AD-CD76FD5CB6EF}"/>
              </a:ext>
            </a:extLst>
          </p:cNvPr>
          <p:cNvSpPr txBox="1"/>
          <p:nvPr/>
        </p:nvSpPr>
        <p:spPr>
          <a:xfrm>
            <a:off x="4393286" y="2418914"/>
            <a:ext cx="908207" cy="369332"/>
          </a:xfrm>
          <a:prstGeom prst="rect">
            <a:avLst/>
          </a:prstGeom>
          <a:noFill/>
        </p:spPr>
        <p:txBody>
          <a:bodyPr wrap="square" rtlCol="0">
            <a:spAutoFit/>
          </a:bodyPr>
          <a:lstStyle/>
          <a:p>
            <a:r>
              <a:rPr lang="es-ES" dirty="0"/>
              <a:t>24h</a:t>
            </a:r>
            <a:endParaRPr lang="en-US" dirty="0"/>
          </a:p>
        </p:txBody>
      </p:sp>
      <p:sp>
        <p:nvSpPr>
          <p:cNvPr id="26" name="TextBox 25">
            <a:extLst>
              <a:ext uri="{FF2B5EF4-FFF2-40B4-BE49-F238E27FC236}">
                <a16:creationId xmlns:a16="http://schemas.microsoft.com/office/drawing/2014/main" id="{BA690492-3AF3-AEB1-FA1B-7E02D49A87CA}"/>
              </a:ext>
            </a:extLst>
          </p:cNvPr>
          <p:cNvSpPr txBox="1"/>
          <p:nvPr/>
        </p:nvSpPr>
        <p:spPr>
          <a:xfrm>
            <a:off x="4003757" y="3146255"/>
            <a:ext cx="516896" cy="369332"/>
          </a:xfrm>
          <a:prstGeom prst="rect">
            <a:avLst/>
          </a:prstGeom>
          <a:noFill/>
        </p:spPr>
        <p:txBody>
          <a:bodyPr wrap="square" rtlCol="0">
            <a:spAutoFit/>
          </a:bodyPr>
          <a:lstStyle/>
          <a:p>
            <a:r>
              <a:rPr lang="es-ES" dirty="0"/>
              <a:t>O</a:t>
            </a:r>
            <a:endParaRPr lang="en-US" dirty="0"/>
          </a:p>
        </p:txBody>
      </p:sp>
    </p:spTree>
    <p:extLst>
      <p:ext uri="{BB962C8B-B14F-4D97-AF65-F5344CB8AC3E}">
        <p14:creationId xmlns:p14="http://schemas.microsoft.com/office/powerpoint/2010/main" val="248609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11</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Pre-processing</a:t>
            </a:r>
            <a:endParaRPr lang="en-US" sz="2400" b="1" dirty="0">
              <a:solidFill>
                <a:schemeClr val="bg1"/>
              </a:solidFill>
            </a:endParaRPr>
          </a:p>
        </p:txBody>
      </p:sp>
      <p:sp>
        <p:nvSpPr>
          <p:cNvPr id="7" name="TextBox 6">
            <a:extLst>
              <a:ext uri="{FF2B5EF4-FFF2-40B4-BE49-F238E27FC236}">
                <a16:creationId xmlns:a16="http://schemas.microsoft.com/office/drawing/2014/main" id="{4383B070-E935-DC68-2B51-A5F00666EA3D}"/>
              </a:ext>
            </a:extLst>
          </p:cNvPr>
          <p:cNvSpPr txBox="1"/>
          <p:nvPr/>
        </p:nvSpPr>
        <p:spPr>
          <a:xfrm>
            <a:off x="325206" y="1435100"/>
            <a:ext cx="5770794" cy="4462760"/>
          </a:xfrm>
          <a:prstGeom prst="rect">
            <a:avLst/>
          </a:prstGeom>
          <a:noFill/>
        </p:spPr>
        <p:txBody>
          <a:bodyPr wrap="square" rtlCol="0">
            <a:spAutoFit/>
          </a:bodyPr>
          <a:lstStyle/>
          <a:p>
            <a:r>
              <a:rPr lang="en-US" b="1" dirty="0"/>
              <a:t>Pre-processing</a:t>
            </a:r>
            <a:endParaRPr lang="en-US" dirty="0"/>
          </a:p>
          <a:p>
            <a:r>
              <a:rPr lang="en-US" dirty="0"/>
              <a:t>Each patient has been segmented into windows</a:t>
            </a:r>
          </a:p>
          <a:p>
            <a:pPr marL="742950" lvl="1" indent="-285750">
              <a:buFont typeface="Arial" panose="020B0604020202020204" pitchFamily="34" charset="0"/>
              <a:buChar char="•"/>
            </a:pPr>
            <a:r>
              <a:rPr lang="en-US" b="1" dirty="0"/>
              <a:t>Window Size:</a:t>
            </a:r>
            <a:r>
              <a:rPr lang="en-US" dirty="0"/>
              <a:t> Fixed at 6 hours</a:t>
            </a:r>
          </a:p>
          <a:p>
            <a:pPr marL="742950" lvl="1" indent="-285750">
              <a:buFont typeface="Arial" panose="020B0604020202020204" pitchFamily="34" charset="0"/>
              <a:buChar char="•"/>
            </a:pPr>
            <a:r>
              <a:rPr lang="en-US" b="1" dirty="0"/>
              <a:t>Look Back Period:</a:t>
            </a:r>
            <a:r>
              <a:rPr lang="en-US" dirty="0"/>
              <a:t> 6 hours</a:t>
            </a:r>
          </a:p>
          <a:p>
            <a:pPr marL="742950" lvl="1" indent="-285750">
              <a:buFont typeface="Arial" panose="020B0604020202020204" pitchFamily="34" charset="0"/>
              <a:buChar char="•"/>
            </a:pPr>
            <a:r>
              <a:rPr lang="en-US" b="1" dirty="0"/>
              <a:t>Look Ahead Period:</a:t>
            </a:r>
            <a:r>
              <a:rPr lang="en-US" dirty="0"/>
              <a:t> 1 hour</a:t>
            </a:r>
          </a:p>
          <a:p>
            <a:endParaRPr lang="en-US" b="1" dirty="0"/>
          </a:p>
          <a:p>
            <a:endParaRPr lang="en-US" b="1" dirty="0"/>
          </a:p>
          <a:p>
            <a:endParaRPr lang="en-US" b="1" dirty="0"/>
          </a:p>
          <a:p>
            <a:endParaRPr lang="en-US" b="1" dirty="0"/>
          </a:p>
          <a:p>
            <a:r>
              <a:rPr lang="en-US" b="1" dirty="0"/>
              <a:t>Prediction Goal</a:t>
            </a:r>
            <a:endParaRPr lang="en-US" dirty="0"/>
          </a:p>
          <a:p>
            <a:r>
              <a:rPr lang="en-US" dirty="0"/>
              <a:t>The aim is to predict within a 6-hour look back and 1-hour look ahead window whether the patient will develop:</a:t>
            </a:r>
          </a:p>
          <a:p>
            <a:pPr marL="742950" lvl="1" indent="-285750">
              <a:buFont typeface="Arial" panose="020B0604020202020204" pitchFamily="34" charset="0"/>
              <a:buChar char="•"/>
            </a:pPr>
            <a:r>
              <a:rPr lang="en-US" b="0" i="0" dirty="0"/>
              <a:t>Bacteriemia</a:t>
            </a:r>
            <a:endParaRPr lang="en-US" dirty="0"/>
          </a:p>
          <a:p>
            <a:pPr marL="742950" lvl="1" indent="-285750">
              <a:buFont typeface="Arial" panose="020B0604020202020204" pitchFamily="34" charset="0"/>
              <a:buChar char="•"/>
            </a:pPr>
            <a:r>
              <a:rPr lang="en-US" dirty="0"/>
              <a:t>BSI</a:t>
            </a:r>
          </a:p>
          <a:p>
            <a:pPr marL="742950" lvl="1" indent="-285750">
              <a:buFont typeface="Arial" panose="020B0604020202020204" pitchFamily="34" charset="0"/>
              <a:buChar char="•"/>
            </a:pPr>
            <a:r>
              <a:rPr lang="en-US" dirty="0"/>
              <a:t>Sepsis</a:t>
            </a:r>
          </a:p>
          <a:p>
            <a:endParaRPr lang="en-US" sz="1400" dirty="0"/>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graphicFrame>
        <p:nvGraphicFramePr>
          <p:cNvPr id="4" name="Diagram 3">
            <a:extLst>
              <a:ext uri="{FF2B5EF4-FFF2-40B4-BE49-F238E27FC236}">
                <a16:creationId xmlns:a16="http://schemas.microsoft.com/office/drawing/2014/main" id="{E93A2B05-6F0D-333D-237A-224E4069E003}"/>
              </a:ext>
            </a:extLst>
          </p:cNvPr>
          <p:cNvGraphicFramePr/>
          <p:nvPr>
            <p:extLst>
              <p:ext uri="{D42A27DB-BD31-4B8C-83A1-F6EECF244321}">
                <p14:modId xmlns:p14="http://schemas.microsoft.com/office/powerpoint/2010/main" val="1202393875"/>
              </p:ext>
            </p:extLst>
          </p:nvPr>
        </p:nvGraphicFramePr>
        <p:xfrm>
          <a:off x="6591300" y="1562100"/>
          <a:ext cx="5275494" cy="41633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8679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12</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80B3B8-D06A-1347-B239-CF4149F92F35}"/>
                  </a:ext>
                </a:extLst>
              </p:cNvPr>
              <p:cNvSpPr txBox="1"/>
              <p:nvPr/>
            </p:nvSpPr>
            <p:spPr>
              <a:xfrm>
                <a:off x="339747" y="1105013"/>
                <a:ext cx="7389079" cy="1699953"/>
              </a:xfrm>
              <a:prstGeom prst="rect">
                <a:avLst/>
              </a:prstGeom>
              <a:noFill/>
            </p:spPr>
            <p:txBody>
              <a:bodyPr wrap="square" rtlCol="0">
                <a:spAutoFit/>
              </a:bodyPr>
              <a:lstStyle/>
              <a:p>
                <a:pPr marL="16510" marR="1053465" algn="just">
                  <a:lnSpc>
                    <a:spcPct val="114999"/>
                  </a:lnSpc>
                  <a:spcBef>
                    <a:spcPts val="133"/>
                  </a:spcBef>
                  <a:buClrTx/>
                  <a:buFontTx/>
                  <a:buNone/>
                </a:pPr>
                <a:r>
                  <a:rPr lang="en-US" sz="1800" b="1" kern="1200" dirty="0">
                    <a:solidFill>
                      <a:prstClr val="black"/>
                    </a:solidFill>
                    <a:latin typeface="Calibri" panose="020F0502020204030204"/>
                    <a:ea typeface="Calibri"/>
                    <a:cs typeface="Arial MT"/>
                  </a:rPr>
                  <a:t>Post Preprocessing</a:t>
                </a:r>
              </a:p>
              <a:p>
                <a:pPr>
                  <a:buClrTx/>
                  <a:buFontTx/>
                  <a:buNone/>
                </a:pPr>
                <a:r>
                  <a:rPr lang="es-ES" dirty="0">
                    <a:solidFill>
                      <a:prstClr val="black"/>
                    </a:solidFill>
                    <a:latin typeface="Calibri" panose="020F0502020204030204"/>
                  </a:rPr>
                  <a:t>        </a:t>
                </a:r>
                <a14:m>
                  <m:oMath xmlns:m="http://schemas.openxmlformats.org/officeDocument/2006/math">
                    <m:sSubSup>
                      <m:sSubSupPr>
                        <m:ctrlPr>
                          <a:rPr lang="es-ES" sz="1800" i="1" kern="1200" smtClean="0">
                            <a:solidFill>
                              <a:prstClr val="black"/>
                            </a:solidFill>
                            <a:latin typeface="Cambria Math" panose="02040503050406030204" pitchFamily="18" charset="0"/>
                            <a:ea typeface="+mn-ea"/>
                            <a:cs typeface="+mn-cs"/>
                          </a:rPr>
                        </m:ctrlPr>
                      </m:sSubSupPr>
                      <m:e>
                        <m:sSubSup>
                          <m:sSubSupPr>
                            <m:ctrlPr>
                              <a:rPr lang="es-ES" sz="1800" i="1" kern="1200" smtClean="0">
                                <a:solidFill>
                                  <a:prstClr val="black"/>
                                </a:solidFill>
                                <a:latin typeface="Cambria Math" panose="02040503050406030204" pitchFamily="18" charset="0"/>
                                <a:ea typeface="Calibri"/>
                              </a:rPr>
                            </m:ctrlPr>
                          </m:sSubSupPr>
                          <m:e>
                            <m:r>
                              <a:rPr lang="es-ES" sz="1800" b="0" i="1" kern="1200" smtClean="0">
                                <a:solidFill>
                                  <a:prstClr val="black"/>
                                </a:solidFill>
                                <a:latin typeface="Cambria Math" panose="02040503050406030204" pitchFamily="18" charset="0"/>
                                <a:ea typeface="Calibri"/>
                              </a:rPr>
                              <m:t>𝐷</m:t>
                            </m:r>
                          </m:e>
                          <m:sub>
                            <m:r>
                              <a:rPr lang="es-ES" sz="1800" b="0" i="1" kern="1200" smtClean="0">
                                <a:solidFill>
                                  <a:prstClr val="black"/>
                                </a:solidFill>
                                <a:latin typeface="Cambria Math" panose="02040503050406030204" pitchFamily="18" charset="0"/>
                                <a:ea typeface="Calibri"/>
                              </a:rPr>
                              <m:t>𝑣𝑠</m:t>
                            </m:r>
                          </m:sub>
                          <m:sup>
                            <m:r>
                              <a:rPr lang="es-ES" sz="1800" b="0" i="1" kern="1200" smtClean="0">
                                <a:solidFill>
                                  <a:prstClr val="black"/>
                                </a:solidFill>
                                <a:latin typeface="Cambria Math" panose="02040503050406030204" pitchFamily="18" charset="0"/>
                                <a:ea typeface="Calibri"/>
                              </a:rPr>
                              <m:t>𝑡</m:t>
                            </m:r>
                          </m:sup>
                        </m:sSubSup>
                        <m:r>
                          <a:rPr lang="es-ES" sz="1800" i="1" kern="1200">
                            <a:solidFill>
                              <a:prstClr val="black"/>
                            </a:solidFill>
                            <a:latin typeface="Cambria Math" panose="02040503050406030204" pitchFamily="18" charset="0"/>
                            <a:ea typeface="Calibri"/>
                            <a:cs typeface="Arial MT"/>
                          </a:rPr>
                          <m:t>={</m:t>
                        </m:r>
                        <m:d>
                          <m:dPr>
                            <m:ctrlPr>
                              <a:rPr lang="es-ES" sz="1800" i="1" kern="1200">
                                <a:solidFill>
                                  <a:prstClr val="black"/>
                                </a:solidFill>
                                <a:latin typeface="Cambria Math" panose="02040503050406030204" pitchFamily="18" charset="0"/>
                                <a:ea typeface="+mn-ea"/>
                                <a:cs typeface="+mn-cs"/>
                              </a:rPr>
                            </m:ctrlPr>
                          </m:dPr>
                          <m:e>
                            <m:sSub>
                              <m:sSubPr>
                                <m:ctrlPr>
                                  <a:rPr lang="es-ES" sz="1800" i="1" kern="1200">
                                    <a:solidFill>
                                      <a:prstClr val="black"/>
                                    </a:solidFill>
                                    <a:latin typeface="Cambria Math" panose="02040503050406030204" pitchFamily="18" charset="0"/>
                                    <a:ea typeface="+mn-ea"/>
                                    <a:cs typeface="+mn-cs"/>
                                  </a:rPr>
                                </m:ctrlPr>
                              </m:sSubPr>
                              <m:e>
                                <m:r>
                                  <a:rPr lang="es-ES" sz="1800" b="1" i="1" kern="1200">
                                    <a:solidFill>
                                      <a:prstClr val="black"/>
                                    </a:solidFill>
                                    <a:latin typeface="Cambria Math" panose="02040503050406030204" pitchFamily="18" charset="0"/>
                                    <a:ea typeface="+mn-ea"/>
                                    <a:cs typeface="+mn-cs"/>
                                  </a:rPr>
                                  <m:t>𝑿</m:t>
                                </m:r>
                              </m:e>
                              <m:sub>
                                <m:r>
                                  <a:rPr lang="es-ES" sz="1800" b="0" i="1" kern="1200" smtClean="0">
                                    <a:solidFill>
                                      <a:prstClr val="black"/>
                                    </a:solidFill>
                                    <a:latin typeface="Cambria Math" panose="02040503050406030204" pitchFamily="18" charset="0"/>
                                    <a:ea typeface="+mn-ea"/>
                                    <a:cs typeface="+mn-cs"/>
                                  </a:rPr>
                                  <m:t>𝑝</m:t>
                                </m:r>
                              </m:sub>
                            </m:sSub>
                          </m:e>
                        </m:d>
                        <m:r>
                          <a:rPr lang="es-ES" sz="1800" i="1" kern="1200">
                            <a:solidFill>
                              <a:prstClr val="black"/>
                            </a:solidFill>
                            <a:latin typeface="Cambria Math" panose="02040503050406030204" pitchFamily="18" charset="0"/>
                            <a:ea typeface="+mn-ea"/>
                            <a:cs typeface="+mn-cs"/>
                          </a:rPr>
                          <m:t>}</m:t>
                        </m:r>
                      </m:e>
                      <m:sub>
                        <m:r>
                          <a:rPr lang="es-ES" sz="1800" b="0" i="1" kern="1200" smtClean="0">
                            <a:solidFill>
                              <a:prstClr val="black"/>
                            </a:solidFill>
                            <a:latin typeface="Cambria Math" panose="02040503050406030204" pitchFamily="18" charset="0"/>
                            <a:ea typeface="+mn-ea"/>
                            <a:cs typeface="+mn-cs"/>
                          </a:rPr>
                          <m:t>𝑝</m:t>
                        </m:r>
                        <m:r>
                          <a:rPr lang="es-ES" sz="1800" i="1" kern="1200" smtClean="0">
                            <a:solidFill>
                              <a:prstClr val="black"/>
                            </a:solidFill>
                            <a:latin typeface="Cambria Math" panose="02040503050406030204" pitchFamily="18" charset="0"/>
                            <a:ea typeface="+mn-ea"/>
                            <a:cs typeface="+mn-cs"/>
                          </a:rPr>
                          <m:t>=1</m:t>
                        </m:r>
                      </m:sub>
                      <m:sup>
                        <m:r>
                          <a:rPr lang="es-ES" sz="1800" b="0" i="1" kern="1200" smtClean="0">
                            <a:solidFill>
                              <a:prstClr val="black"/>
                            </a:solidFill>
                            <a:latin typeface="Cambria Math" panose="02040503050406030204" pitchFamily="18" charset="0"/>
                            <a:ea typeface="+mn-ea"/>
                            <a:cs typeface="+mn-cs"/>
                          </a:rPr>
                          <m:t>𝑃</m:t>
                        </m:r>
                      </m:sup>
                    </m:sSubSup>
                  </m:oMath>
                </a14:m>
                <a:r>
                  <a:rPr lang="en-US" sz="1800" kern="1200" dirty="0">
                    <a:solidFill>
                      <a:prstClr val="black"/>
                    </a:solidFill>
                    <a:latin typeface="Calibri" panose="020F0502020204030204"/>
                    <a:ea typeface="Calibri"/>
                    <a:cs typeface="Arial MT"/>
                  </a:rPr>
                  <a:t>, with </a:t>
                </a:r>
                <a14:m>
                  <m:oMath xmlns:m="http://schemas.openxmlformats.org/officeDocument/2006/math">
                    <m:sSub>
                      <m:sSubPr>
                        <m:ctrlPr>
                          <a:rPr lang="en-US" sz="1800" i="1" kern="1200" smtClean="0">
                            <a:solidFill>
                              <a:prstClr val="black"/>
                            </a:solidFill>
                            <a:latin typeface="Cambria Math" panose="02040503050406030204" pitchFamily="18" charset="0"/>
                            <a:ea typeface="+mn-ea"/>
                            <a:cs typeface="+mn-cs"/>
                          </a:rPr>
                        </m:ctrlPr>
                      </m:sSubPr>
                      <m:e>
                        <m:r>
                          <a:rPr lang="es-ES" sz="1800" b="1" i="1" kern="1200" smtClean="0">
                            <a:solidFill>
                              <a:prstClr val="black"/>
                            </a:solidFill>
                            <a:latin typeface="Cambria Math" panose="02040503050406030204" pitchFamily="18" charset="0"/>
                            <a:ea typeface="+mn-ea"/>
                            <a:cs typeface="+mn-cs"/>
                          </a:rPr>
                          <m:t>𝑿</m:t>
                        </m:r>
                      </m:e>
                      <m:sub>
                        <m:r>
                          <a:rPr lang="es-ES" sz="1800" i="1" kern="1200" smtClean="0">
                            <a:solidFill>
                              <a:prstClr val="black"/>
                            </a:solidFill>
                            <a:latin typeface="Cambria Math" panose="02040503050406030204" pitchFamily="18" charset="0"/>
                            <a:ea typeface="+mn-ea"/>
                            <a:cs typeface="+mn-cs"/>
                          </a:rPr>
                          <m:t>𝑝</m:t>
                        </m:r>
                      </m:sub>
                    </m:sSub>
                    <m:r>
                      <a:rPr lang="es-ES" sz="1800" i="1" kern="1200" smtClean="0">
                        <a:solidFill>
                          <a:prstClr val="black"/>
                        </a:solidFill>
                        <a:latin typeface="Cambria Math" panose="02040503050406030204" pitchFamily="18" charset="0"/>
                        <a:ea typeface="+mn-ea"/>
                        <a:cs typeface="+mn-cs"/>
                      </a:rPr>
                      <m:t> </m:t>
                    </m:r>
                    <m:r>
                      <a:rPr lang="es-ES" sz="1800" i="1" kern="1200" smtClean="0">
                        <a:solidFill>
                          <a:prstClr val="black"/>
                        </a:solidFill>
                        <a:latin typeface="Cambria Math" panose="02040503050406030204" pitchFamily="18" charset="0"/>
                        <a:ea typeface="Cambria Math" panose="02040503050406030204" pitchFamily="18" charset="0"/>
                        <a:cs typeface="+mn-cs"/>
                      </a:rPr>
                      <m:t>∈ </m:t>
                    </m:r>
                    <m:sSup>
                      <m:sSupPr>
                        <m:ctrlPr>
                          <a:rPr lang="es-ES" sz="1800" i="1" kern="1200" smtClean="0">
                            <a:solidFill>
                              <a:prstClr val="black"/>
                            </a:solidFill>
                            <a:latin typeface="Cambria Math" panose="02040503050406030204" pitchFamily="18" charset="0"/>
                            <a:ea typeface="Cambria Math" panose="02040503050406030204" pitchFamily="18" charset="0"/>
                            <a:cs typeface="+mn-cs"/>
                          </a:rPr>
                        </m:ctrlPr>
                      </m:sSupPr>
                      <m:e>
                        <m:r>
                          <a:rPr lang="es-ES" sz="1800" i="1" kern="1200" smtClean="0">
                            <a:solidFill>
                              <a:prstClr val="black"/>
                            </a:solidFill>
                            <a:latin typeface="Cambria Math" panose="02040503050406030204" pitchFamily="18" charset="0"/>
                            <a:ea typeface="Cambria Math" panose="02040503050406030204" pitchFamily="18" charset="0"/>
                            <a:cs typeface="+mn-cs"/>
                          </a:rPr>
                          <m:t>ℝ</m:t>
                        </m:r>
                      </m:e>
                      <m:sup>
                        <m:r>
                          <a:rPr lang="es-ES" sz="1800" b="0" i="1" kern="1200" smtClean="0">
                            <a:solidFill>
                              <a:prstClr val="black"/>
                            </a:solidFill>
                            <a:latin typeface="Cambria Math" panose="02040503050406030204" pitchFamily="18" charset="0"/>
                            <a:ea typeface="Cambria Math" panose="02040503050406030204" pitchFamily="18" charset="0"/>
                            <a:cs typeface="+mn-cs"/>
                          </a:rPr>
                          <m:t>𝑊𝑥</m:t>
                        </m:r>
                        <m:r>
                          <a:rPr lang="es-ES" sz="1800" i="1" kern="1200" smtClean="0">
                            <a:solidFill>
                              <a:prstClr val="black"/>
                            </a:solidFill>
                            <a:latin typeface="Cambria Math" panose="02040503050406030204" pitchFamily="18" charset="0"/>
                            <a:ea typeface="Cambria Math" panose="02040503050406030204" pitchFamily="18" charset="0"/>
                            <a:cs typeface="+mn-cs"/>
                          </a:rPr>
                          <m:t>𝐹𝑥𝑇</m:t>
                        </m:r>
                      </m:sup>
                    </m:sSup>
                  </m:oMath>
                </a14:m>
                <a:endParaRPr lang="es-ES" dirty="0">
                  <a:solidFill>
                    <a:prstClr val="black"/>
                  </a:solidFill>
                  <a:latin typeface="Calibri" panose="020F0502020204030204"/>
                  <a:ea typeface="Cambria Math" panose="02040503050406030204" pitchFamily="18" charset="0"/>
                </a:endParaRPr>
              </a:p>
              <a:p>
                <a:pPr>
                  <a:buClrTx/>
                  <a:buFontTx/>
                  <a:buNone/>
                </a:pPr>
                <a:r>
                  <a:rPr lang="es-ES" dirty="0">
                    <a:solidFill>
                      <a:prstClr val="black"/>
                    </a:solidFill>
                  </a:rPr>
                  <a:t>        </a:t>
                </a:r>
                <a14:m>
                  <m:oMath xmlns:m="http://schemas.openxmlformats.org/officeDocument/2006/math">
                    <m:sSubSup>
                      <m:sSubSupPr>
                        <m:ctrlPr>
                          <a:rPr lang="es-ES" i="1">
                            <a:solidFill>
                              <a:prstClr val="black"/>
                            </a:solidFill>
                            <a:latin typeface="Cambria Math" panose="02040503050406030204" pitchFamily="18" charset="0"/>
                          </a:rPr>
                        </m:ctrlPr>
                      </m:sSubSupPr>
                      <m:e>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b="0" i="1" smtClean="0">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i="1">
                            <a:solidFill>
                              <a:prstClr val="black"/>
                            </a:solidFill>
                            <a:latin typeface="Cambria Math" panose="02040503050406030204" pitchFamily="18" charset="0"/>
                            <a:ea typeface="Calibri"/>
                            <a:cs typeface="Arial MT"/>
                          </a:rPr>
                          <m:t>={</m:t>
                        </m:r>
                        <m:d>
                          <m:dPr>
                            <m:ctrlPr>
                              <a:rPr lang="es-ES" i="1">
                                <a:solidFill>
                                  <a:prstClr val="black"/>
                                </a:solidFill>
                                <a:latin typeface="Cambria Math" panose="02040503050406030204" pitchFamily="18" charset="0"/>
                              </a:rPr>
                            </m:ctrlPr>
                          </m:dPr>
                          <m:e>
                            <m:sSub>
                              <m:sSubPr>
                                <m:ctrlPr>
                                  <a:rPr lang="es-ES" i="1">
                                    <a:solidFill>
                                      <a:prstClr val="black"/>
                                    </a:solidFill>
                                    <a:latin typeface="Cambria Math" panose="02040503050406030204" pitchFamily="18" charset="0"/>
                                  </a:rPr>
                                </m:ctrlPr>
                              </m:sSubPr>
                              <m:e>
                                <m:r>
                                  <a:rPr lang="es-ES" b="1" i="1">
                                    <a:solidFill>
                                      <a:prstClr val="black"/>
                                    </a:solidFill>
                                    <a:latin typeface="Cambria Math" panose="02040503050406030204" pitchFamily="18" charset="0"/>
                                  </a:rPr>
                                  <m:t>𝑿</m:t>
                                </m:r>
                              </m:e>
                              <m:sub>
                                <m:r>
                                  <a:rPr lang="es-ES" i="1">
                                    <a:solidFill>
                                      <a:prstClr val="black"/>
                                    </a:solidFill>
                                    <a:latin typeface="Cambria Math" panose="02040503050406030204" pitchFamily="18" charset="0"/>
                                  </a:rPr>
                                  <m:t>𝑝</m:t>
                                </m:r>
                              </m:sub>
                            </m:sSub>
                          </m:e>
                        </m:d>
                        <m:r>
                          <a:rPr lang="es-ES" i="1">
                            <a:solidFill>
                              <a:prstClr val="black"/>
                            </a:solidFill>
                            <a:latin typeface="Cambria Math" panose="02040503050406030204" pitchFamily="18" charset="0"/>
                          </a:rPr>
                          <m:t>}</m:t>
                        </m:r>
                      </m:e>
                      <m:sub>
                        <m:r>
                          <a:rPr lang="es-ES" i="1">
                            <a:solidFill>
                              <a:prstClr val="black"/>
                            </a:solidFill>
                            <a:latin typeface="Cambria Math" panose="02040503050406030204" pitchFamily="18" charset="0"/>
                          </a:rPr>
                          <m:t>𝑝</m:t>
                        </m:r>
                        <m:r>
                          <a:rPr lang="es-ES" i="1">
                            <a:solidFill>
                              <a:prstClr val="black"/>
                            </a:solidFill>
                            <a:latin typeface="Cambria Math" panose="02040503050406030204" pitchFamily="18" charset="0"/>
                          </a:rPr>
                          <m:t>=1</m:t>
                        </m:r>
                      </m:sub>
                      <m:sup>
                        <m:r>
                          <a:rPr lang="es-ES" i="1">
                            <a:solidFill>
                              <a:prstClr val="black"/>
                            </a:solidFill>
                            <a:latin typeface="Cambria Math" panose="02040503050406030204" pitchFamily="18" charset="0"/>
                          </a:rPr>
                          <m:t>𝑃</m:t>
                        </m:r>
                      </m:sup>
                    </m:sSubSup>
                  </m:oMath>
                </a14:m>
                <a:r>
                  <a:rPr lang="en-US" dirty="0">
                    <a:solidFill>
                      <a:prstClr val="black"/>
                    </a:solidFill>
                    <a:ea typeface="Calibri"/>
                    <a:cs typeface="Arial MT"/>
                  </a:rPr>
                  <a:t>, with </a:t>
                </a:r>
                <a14:m>
                  <m:oMath xmlns:m="http://schemas.openxmlformats.org/officeDocument/2006/math">
                    <m:sSub>
                      <m:sSubPr>
                        <m:ctrlPr>
                          <a:rPr lang="en-US" i="1">
                            <a:solidFill>
                              <a:prstClr val="black"/>
                            </a:solidFill>
                            <a:latin typeface="Cambria Math" panose="02040503050406030204" pitchFamily="18" charset="0"/>
                          </a:rPr>
                        </m:ctrlPr>
                      </m:sSubPr>
                      <m:e>
                        <m:r>
                          <a:rPr lang="es-ES" b="1" i="1">
                            <a:solidFill>
                              <a:prstClr val="black"/>
                            </a:solidFill>
                            <a:latin typeface="Cambria Math" panose="02040503050406030204" pitchFamily="18" charset="0"/>
                          </a:rPr>
                          <m:t>𝑿</m:t>
                        </m:r>
                      </m:e>
                      <m:sub>
                        <m:r>
                          <a:rPr lang="es-ES" i="1">
                            <a:solidFill>
                              <a:prstClr val="black"/>
                            </a:solidFill>
                            <a:latin typeface="Cambria Math" panose="02040503050406030204" pitchFamily="18" charset="0"/>
                          </a:rPr>
                          <m:t>𝑝</m:t>
                        </m:r>
                      </m:sub>
                    </m:sSub>
                    <m:r>
                      <a:rPr lang="es-ES" i="1">
                        <a:solidFill>
                          <a:prstClr val="black"/>
                        </a:solidFill>
                        <a:latin typeface="Cambria Math" panose="02040503050406030204" pitchFamily="18" charset="0"/>
                      </a:rPr>
                      <m:t> </m:t>
                    </m:r>
                    <m:r>
                      <a:rPr lang="es-ES" i="1">
                        <a:solidFill>
                          <a:prstClr val="black"/>
                        </a:solidFill>
                        <a:latin typeface="Cambria Math" panose="02040503050406030204" pitchFamily="18" charset="0"/>
                        <a:ea typeface="Cambria Math" panose="02040503050406030204" pitchFamily="18" charset="0"/>
                      </a:rPr>
                      <m:t>∈</m:t>
                    </m:r>
                    <m:sSup>
                      <m:sSupPr>
                        <m:ctrlPr>
                          <a:rPr lang="es-ES" i="1">
                            <a:solidFill>
                              <a:prstClr val="black"/>
                            </a:solidFill>
                            <a:latin typeface="Cambria Math" panose="02040503050406030204" pitchFamily="18" charset="0"/>
                            <a:ea typeface="Cambria Math" panose="02040503050406030204" pitchFamily="18" charset="0"/>
                          </a:rPr>
                        </m:ctrlPr>
                      </m:sSupPr>
                      <m:e>
                        <m:r>
                          <a:rPr lang="es-ES" i="1">
                            <a:solidFill>
                              <a:prstClr val="black"/>
                            </a:solidFill>
                            <a:latin typeface="Cambria Math" panose="02040503050406030204" pitchFamily="18" charset="0"/>
                            <a:ea typeface="Cambria Math" panose="02040503050406030204" pitchFamily="18" charset="0"/>
                          </a:rPr>
                          <m:t>ℝ</m:t>
                        </m:r>
                      </m:e>
                      <m:sup>
                        <m:r>
                          <a:rPr lang="es-ES" i="1">
                            <a:solidFill>
                              <a:prstClr val="black"/>
                            </a:solidFill>
                            <a:latin typeface="Cambria Math" panose="02040503050406030204" pitchFamily="18" charset="0"/>
                            <a:ea typeface="Cambria Math" panose="02040503050406030204" pitchFamily="18" charset="0"/>
                          </a:rPr>
                          <m:t>𝑊𝑥𝐹𝑥𝑇</m:t>
                        </m:r>
                      </m:sup>
                    </m:sSup>
                  </m:oMath>
                </a14:m>
                <a:endParaRPr lang="es-ES" dirty="0">
                  <a:solidFill>
                    <a:prstClr val="black"/>
                  </a:solidFill>
                  <a:latin typeface="Calibri" panose="020F0502020204030204"/>
                  <a:ea typeface="Cambria Math" panose="02040503050406030204" pitchFamily="18" charset="0"/>
                </a:endParaRPr>
              </a:p>
              <a:p>
                <a:pPr>
                  <a:buClrTx/>
                  <a:buFontTx/>
                  <a:buNone/>
                </a:pPr>
                <a14:m>
                  <m:oMath xmlns:m="http://schemas.openxmlformats.org/officeDocument/2006/math">
                    <m:r>
                      <a:rPr lang="es-ES" b="0" i="1" smtClean="0">
                        <a:solidFill>
                          <a:prstClr val="black"/>
                        </a:solidFill>
                        <a:latin typeface="Cambria Math" panose="02040503050406030204" pitchFamily="18" charset="0"/>
                      </a:rPr>
                      <m:t>        </m:t>
                    </m:r>
                    <m:sSubSup>
                      <m:sSubSupPr>
                        <m:ctrlPr>
                          <a:rPr lang="es-ES" i="1">
                            <a:solidFill>
                              <a:prstClr val="black"/>
                            </a:solidFill>
                            <a:latin typeface="Cambria Math" panose="02040503050406030204" pitchFamily="18" charset="0"/>
                          </a:rPr>
                        </m:ctrlPr>
                      </m:sSubSupPr>
                      <m:e>
                        <m:sSup>
                          <m:sSupPr>
                            <m:ctrlPr>
                              <a:rPr lang="es-ES" i="1" smtClean="0">
                                <a:solidFill>
                                  <a:prstClr val="black"/>
                                </a:solidFill>
                                <a:latin typeface="Cambria Math" panose="02040503050406030204" pitchFamily="18" charset="0"/>
                              </a:rPr>
                            </m:ctrlPr>
                          </m:sSupPr>
                          <m:e>
                            <m:r>
                              <a:rPr lang="es-ES" b="0" i="1" smtClean="0">
                                <a:solidFill>
                                  <a:prstClr val="black"/>
                                </a:solidFill>
                                <a:latin typeface="Cambria Math" panose="02040503050406030204" pitchFamily="18" charset="0"/>
                              </a:rPr>
                              <m:t>𝐷</m:t>
                            </m:r>
                          </m:e>
                          <m:sup>
                            <m:r>
                              <a:rPr lang="es-ES" b="0" i="1" smtClean="0">
                                <a:solidFill>
                                  <a:prstClr val="black"/>
                                </a:solidFill>
                                <a:latin typeface="Cambria Math" panose="02040503050406030204" pitchFamily="18" charset="0"/>
                              </a:rPr>
                              <m:t>𝑠</m:t>
                            </m:r>
                          </m:sup>
                        </m:sSup>
                        <m:r>
                          <a:rPr lang="es-ES" i="1">
                            <a:solidFill>
                              <a:prstClr val="black"/>
                            </a:solidFill>
                            <a:latin typeface="Cambria Math" panose="02040503050406030204" pitchFamily="18" charset="0"/>
                            <a:ea typeface="Calibri"/>
                            <a:cs typeface="Arial MT"/>
                          </a:rPr>
                          <m:t>={</m:t>
                        </m:r>
                        <m:d>
                          <m:dPr>
                            <m:ctrlPr>
                              <a:rPr lang="es-ES" i="1">
                                <a:solidFill>
                                  <a:prstClr val="black"/>
                                </a:solidFill>
                                <a:latin typeface="Cambria Math" panose="02040503050406030204" pitchFamily="18" charset="0"/>
                              </a:rPr>
                            </m:ctrlPr>
                          </m:dPr>
                          <m:e>
                            <m:sSub>
                              <m:sSubPr>
                                <m:ctrlPr>
                                  <a:rPr lang="es-ES" i="1">
                                    <a:solidFill>
                                      <a:prstClr val="black"/>
                                    </a:solidFill>
                                    <a:latin typeface="Cambria Math" panose="02040503050406030204" pitchFamily="18" charset="0"/>
                                  </a:rPr>
                                </m:ctrlPr>
                              </m:sSubPr>
                              <m:e>
                                <m:r>
                                  <a:rPr lang="es-ES" b="1" i="1" smtClean="0">
                                    <a:solidFill>
                                      <a:prstClr val="black"/>
                                    </a:solidFill>
                                    <a:latin typeface="Cambria Math" panose="02040503050406030204" pitchFamily="18" charset="0"/>
                                  </a:rPr>
                                  <m:t>𝒙</m:t>
                                </m:r>
                              </m:e>
                              <m:sub>
                                <m:r>
                                  <a:rPr lang="es-ES" i="1">
                                    <a:solidFill>
                                      <a:prstClr val="black"/>
                                    </a:solidFill>
                                    <a:latin typeface="Cambria Math" panose="02040503050406030204" pitchFamily="18" charset="0"/>
                                  </a:rPr>
                                  <m:t>𝑝</m:t>
                                </m:r>
                              </m:sub>
                            </m:sSub>
                          </m:e>
                        </m:d>
                        <m:r>
                          <a:rPr lang="es-ES" i="1">
                            <a:solidFill>
                              <a:prstClr val="black"/>
                            </a:solidFill>
                            <a:latin typeface="Cambria Math" panose="02040503050406030204" pitchFamily="18" charset="0"/>
                          </a:rPr>
                          <m:t>}</m:t>
                        </m:r>
                      </m:e>
                      <m:sub>
                        <m:r>
                          <a:rPr lang="es-ES" i="1">
                            <a:solidFill>
                              <a:prstClr val="black"/>
                            </a:solidFill>
                            <a:latin typeface="Cambria Math" panose="02040503050406030204" pitchFamily="18" charset="0"/>
                          </a:rPr>
                          <m:t>𝑝</m:t>
                        </m:r>
                        <m:r>
                          <a:rPr lang="es-ES" i="1">
                            <a:solidFill>
                              <a:prstClr val="black"/>
                            </a:solidFill>
                            <a:latin typeface="Cambria Math" panose="02040503050406030204" pitchFamily="18" charset="0"/>
                          </a:rPr>
                          <m:t>=1</m:t>
                        </m:r>
                      </m:sub>
                      <m:sup>
                        <m:r>
                          <a:rPr lang="es-ES" i="1">
                            <a:solidFill>
                              <a:prstClr val="black"/>
                            </a:solidFill>
                            <a:latin typeface="Cambria Math" panose="02040503050406030204" pitchFamily="18" charset="0"/>
                          </a:rPr>
                          <m:t>𝑃</m:t>
                        </m:r>
                      </m:sup>
                    </m:sSubSup>
                  </m:oMath>
                </a14:m>
                <a:r>
                  <a:rPr lang="en-US" dirty="0">
                    <a:solidFill>
                      <a:prstClr val="black"/>
                    </a:solidFill>
                    <a:ea typeface="Calibri"/>
                    <a:cs typeface="Arial MT"/>
                  </a:rPr>
                  <a:t>, with </a:t>
                </a:r>
                <a14:m>
                  <m:oMath xmlns:m="http://schemas.openxmlformats.org/officeDocument/2006/math">
                    <m:sSub>
                      <m:sSubPr>
                        <m:ctrlPr>
                          <a:rPr lang="en-US" i="1">
                            <a:solidFill>
                              <a:prstClr val="black"/>
                            </a:solidFill>
                            <a:latin typeface="Cambria Math" panose="02040503050406030204" pitchFamily="18" charset="0"/>
                          </a:rPr>
                        </m:ctrlPr>
                      </m:sSubPr>
                      <m:e>
                        <m:r>
                          <a:rPr lang="es-ES" b="1" i="1" smtClean="0">
                            <a:solidFill>
                              <a:prstClr val="black"/>
                            </a:solidFill>
                            <a:latin typeface="Cambria Math" panose="02040503050406030204" pitchFamily="18" charset="0"/>
                          </a:rPr>
                          <m:t>𝒙</m:t>
                        </m:r>
                      </m:e>
                      <m:sub>
                        <m:r>
                          <a:rPr lang="es-ES" i="1">
                            <a:solidFill>
                              <a:prstClr val="black"/>
                            </a:solidFill>
                            <a:latin typeface="Cambria Math" panose="02040503050406030204" pitchFamily="18" charset="0"/>
                          </a:rPr>
                          <m:t>𝑝</m:t>
                        </m:r>
                      </m:sub>
                    </m:sSub>
                    <m:r>
                      <a:rPr lang="es-ES" i="1">
                        <a:solidFill>
                          <a:prstClr val="black"/>
                        </a:solidFill>
                        <a:latin typeface="Cambria Math" panose="02040503050406030204" pitchFamily="18" charset="0"/>
                      </a:rPr>
                      <m:t> </m:t>
                    </m:r>
                    <m:r>
                      <a:rPr lang="es-ES" i="1">
                        <a:solidFill>
                          <a:prstClr val="black"/>
                        </a:solidFill>
                        <a:latin typeface="Cambria Math" panose="02040503050406030204" pitchFamily="18" charset="0"/>
                        <a:ea typeface="Cambria Math" panose="02040503050406030204" pitchFamily="18" charset="0"/>
                      </a:rPr>
                      <m:t>∈ </m:t>
                    </m:r>
                    <m:sSup>
                      <m:sSupPr>
                        <m:ctrlPr>
                          <a:rPr lang="es-ES" i="1">
                            <a:solidFill>
                              <a:prstClr val="black"/>
                            </a:solidFill>
                            <a:latin typeface="Cambria Math" panose="02040503050406030204" pitchFamily="18" charset="0"/>
                            <a:ea typeface="Cambria Math" panose="02040503050406030204" pitchFamily="18" charset="0"/>
                          </a:rPr>
                        </m:ctrlPr>
                      </m:sSupPr>
                      <m:e>
                        <m:r>
                          <a:rPr lang="es-ES" i="1">
                            <a:solidFill>
                              <a:prstClr val="black"/>
                            </a:solidFill>
                            <a:latin typeface="Cambria Math" panose="02040503050406030204" pitchFamily="18" charset="0"/>
                            <a:ea typeface="Cambria Math" panose="02040503050406030204" pitchFamily="18" charset="0"/>
                          </a:rPr>
                          <m:t>ℝ</m:t>
                        </m:r>
                      </m:e>
                      <m:sup>
                        <m:r>
                          <a:rPr lang="es-ES" b="0" i="1" smtClean="0">
                            <a:solidFill>
                              <a:prstClr val="black"/>
                            </a:solidFill>
                            <a:latin typeface="Cambria Math" panose="02040503050406030204" pitchFamily="18" charset="0"/>
                            <a:ea typeface="Cambria Math" panose="02040503050406030204" pitchFamily="18" charset="0"/>
                          </a:rPr>
                          <m:t>𝑊𝑥</m:t>
                        </m:r>
                        <m:r>
                          <a:rPr lang="es-ES" i="1">
                            <a:solidFill>
                              <a:prstClr val="black"/>
                            </a:solidFill>
                            <a:latin typeface="Cambria Math" panose="02040503050406030204" pitchFamily="18" charset="0"/>
                            <a:ea typeface="Cambria Math" panose="02040503050406030204" pitchFamily="18" charset="0"/>
                          </a:rPr>
                          <m:t>𝐹</m:t>
                        </m:r>
                      </m:sup>
                    </m:sSup>
                  </m:oMath>
                </a14:m>
                <a:endParaRPr lang="en-US" sz="1800" kern="1200" dirty="0">
                  <a:solidFill>
                    <a:prstClr val="black"/>
                  </a:solidFill>
                  <a:latin typeface="Calibri" panose="020F0502020204030204"/>
                  <a:ea typeface="+mn-ea"/>
                  <a:cs typeface="+mn-cs"/>
                </a:endParaRPr>
              </a:p>
              <a:p>
                <a:pPr>
                  <a:buClrTx/>
                  <a:buFontTx/>
                  <a:buNone/>
                </a:pPr>
                <a14:m>
                  <m:oMath xmlns:m="http://schemas.openxmlformats.org/officeDocument/2006/math">
                    <m:sSubSup>
                      <m:sSubSupPr>
                        <m:ctrlPr>
                          <a:rPr lang="es-ES" i="1">
                            <a:solidFill>
                              <a:prstClr val="black"/>
                            </a:solidFill>
                            <a:latin typeface="Cambria Math" panose="02040503050406030204" pitchFamily="18" charset="0"/>
                          </a:rPr>
                        </m:ctrlPr>
                      </m:sSubSupPr>
                      <m:e>
                        <m:r>
                          <a:rPr lang="es-ES" b="0" i="1" smtClean="0">
                            <a:solidFill>
                              <a:prstClr val="black"/>
                            </a:solidFill>
                            <a:latin typeface="Cambria Math" panose="02040503050406030204" pitchFamily="18" charset="0"/>
                          </a:rPr>
                          <m:t>        </m:t>
                        </m:r>
                        <m:r>
                          <a:rPr lang="es-ES" i="1">
                            <a:solidFill>
                              <a:prstClr val="black"/>
                            </a:solidFill>
                            <a:latin typeface="Cambria Math" panose="02040503050406030204" pitchFamily="18" charset="0"/>
                            <a:ea typeface="Calibri"/>
                            <a:cs typeface="Arial MT"/>
                          </a:rPr>
                          <m:t>𝐷</m:t>
                        </m:r>
                        <m:r>
                          <a:rPr lang="es-ES" i="1" baseline="-25000">
                            <a:solidFill>
                              <a:prstClr val="black"/>
                            </a:solidFill>
                            <a:latin typeface="Cambria Math" panose="02040503050406030204" pitchFamily="18" charset="0"/>
                            <a:ea typeface="Calibri"/>
                            <a:cs typeface="Arial MT"/>
                          </a:rPr>
                          <m:t>𝑡</m:t>
                        </m:r>
                        <m:r>
                          <a:rPr lang="es-ES" i="1">
                            <a:solidFill>
                              <a:prstClr val="black"/>
                            </a:solidFill>
                            <a:latin typeface="Cambria Math" panose="02040503050406030204" pitchFamily="18" charset="0"/>
                            <a:ea typeface="Calibri"/>
                            <a:cs typeface="Arial MT"/>
                          </a:rPr>
                          <m:t>={</m:t>
                        </m:r>
                        <m:d>
                          <m:dPr>
                            <m:ctrlPr>
                              <a:rPr lang="es-ES" i="1">
                                <a:solidFill>
                                  <a:prstClr val="black"/>
                                </a:solidFill>
                                <a:latin typeface="Cambria Math" panose="02040503050406030204" pitchFamily="18" charset="0"/>
                              </a:rPr>
                            </m:ctrlPr>
                          </m:dPr>
                          <m:e>
                            <m:r>
                              <a:rPr lang="es-ES" i="1">
                                <a:solidFill>
                                  <a:prstClr val="black"/>
                                </a:solidFill>
                                <a:latin typeface="Cambria Math" panose="02040503050406030204" pitchFamily="18" charset="0"/>
                              </a:rPr>
                              <m:t> </m:t>
                            </m:r>
                            <m:sSub>
                              <m:sSubPr>
                                <m:ctrlPr>
                                  <a:rPr lang="es-ES" i="1">
                                    <a:solidFill>
                                      <a:prstClr val="black"/>
                                    </a:solidFill>
                                    <a:latin typeface="Cambria Math" panose="02040503050406030204" pitchFamily="18" charset="0"/>
                                  </a:rPr>
                                </m:ctrlPr>
                              </m:sSubPr>
                              <m:e>
                                <m:r>
                                  <a:rPr lang="es-ES" b="1" i="1" smtClean="0">
                                    <a:solidFill>
                                      <a:prstClr val="black"/>
                                    </a:solidFill>
                                    <a:latin typeface="Cambria Math" panose="02040503050406030204" pitchFamily="18" charset="0"/>
                                  </a:rPr>
                                  <m:t>𝒀</m:t>
                                </m:r>
                              </m:e>
                              <m:sub>
                                <m:r>
                                  <a:rPr lang="es-ES" i="1">
                                    <a:solidFill>
                                      <a:prstClr val="black"/>
                                    </a:solidFill>
                                    <a:latin typeface="Cambria Math" panose="02040503050406030204" pitchFamily="18" charset="0"/>
                                  </a:rPr>
                                  <m:t>𝑝</m:t>
                                </m:r>
                              </m:sub>
                            </m:sSub>
                          </m:e>
                        </m:d>
                        <m:r>
                          <a:rPr lang="es-ES" i="1">
                            <a:solidFill>
                              <a:prstClr val="black"/>
                            </a:solidFill>
                            <a:latin typeface="Cambria Math" panose="02040503050406030204" pitchFamily="18" charset="0"/>
                          </a:rPr>
                          <m:t>}</m:t>
                        </m:r>
                      </m:e>
                      <m:sub>
                        <m:r>
                          <a:rPr lang="es-ES" i="1">
                            <a:solidFill>
                              <a:prstClr val="black"/>
                            </a:solidFill>
                            <a:latin typeface="Cambria Math" panose="02040503050406030204" pitchFamily="18" charset="0"/>
                          </a:rPr>
                          <m:t>𝑝</m:t>
                        </m:r>
                        <m:r>
                          <a:rPr lang="es-ES" i="1">
                            <a:solidFill>
                              <a:prstClr val="black"/>
                            </a:solidFill>
                            <a:latin typeface="Cambria Math" panose="02040503050406030204" pitchFamily="18" charset="0"/>
                          </a:rPr>
                          <m:t>=1</m:t>
                        </m:r>
                      </m:sub>
                      <m:sup>
                        <m:r>
                          <a:rPr lang="es-ES" i="1">
                            <a:solidFill>
                              <a:prstClr val="black"/>
                            </a:solidFill>
                            <a:latin typeface="Cambria Math" panose="02040503050406030204" pitchFamily="18" charset="0"/>
                          </a:rPr>
                          <m:t>𝑃</m:t>
                        </m:r>
                      </m:sup>
                    </m:sSubSup>
                  </m:oMath>
                </a14:m>
                <a:r>
                  <a:rPr lang="en-US" dirty="0">
                    <a:solidFill>
                      <a:prstClr val="black"/>
                    </a:solidFill>
                    <a:ea typeface="Calibri"/>
                    <a:cs typeface="Arial MT"/>
                  </a:rPr>
                  <a:t>, with </a:t>
                </a:r>
                <a14:m>
                  <m:oMath xmlns:m="http://schemas.openxmlformats.org/officeDocument/2006/math">
                    <m:sSub>
                      <m:sSubPr>
                        <m:ctrlPr>
                          <a:rPr lang="en-US" i="1">
                            <a:solidFill>
                              <a:prstClr val="black"/>
                            </a:solidFill>
                            <a:latin typeface="Cambria Math" panose="02040503050406030204" pitchFamily="18" charset="0"/>
                          </a:rPr>
                        </m:ctrlPr>
                      </m:sSubPr>
                      <m:e>
                        <m:r>
                          <a:rPr lang="es-ES" b="1" i="1" smtClean="0">
                            <a:solidFill>
                              <a:prstClr val="black"/>
                            </a:solidFill>
                            <a:latin typeface="Cambria Math" panose="02040503050406030204" pitchFamily="18" charset="0"/>
                          </a:rPr>
                          <m:t>𝒀</m:t>
                        </m:r>
                      </m:e>
                      <m:sub>
                        <m:r>
                          <a:rPr lang="es-ES" i="1">
                            <a:solidFill>
                              <a:prstClr val="black"/>
                            </a:solidFill>
                            <a:latin typeface="Cambria Math" panose="02040503050406030204" pitchFamily="18" charset="0"/>
                          </a:rPr>
                          <m:t>𝑝</m:t>
                        </m:r>
                      </m:sub>
                    </m:sSub>
                    <m:r>
                      <a:rPr lang="es-ES" i="1">
                        <a:solidFill>
                          <a:prstClr val="black"/>
                        </a:solidFill>
                        <a:latin typeface="Cambria Math" panose="02040503050406030204" pitchFamily="18" charset="0"/>
                      </a:rPr>
                      <m:t> </m:t>
                    </m:r>
                    <m:r>
                      <a:rPr lang="es-ES" i="1">
                        <a:solidFill>
                          <a:prstClr val="black"/>
                        </a:solidFill>
                        <a:latin typeface="Cambria Math" panose="02040503050406030204" pitchFamily="18" charset="0"/>
                        <a:ea typeface="Cambria Math" panose="02040503050406030204" pitchFamily="18" charset="0"/>
                      </a:rPr>
                      <m:t>∈ </m:t>
                    </m:r>
                    <m:sSup>
                      <m:sSupPr>
                        <m:ctrlPr>
                          <a:rPr lang="es-ES" i="1">
                            <a:solidFill>
                              <a:prstClr val="black"/>
                            </a:solidFill>
                            <a:latin typeface="Cambria Math" panose="02040503050406030204" pitchFamily="18" charset="0"/>
                            <a:ea typeface="Cambria Math" panose="02040503050406030204" pitchFamily="18" charset="0"/>
                          </a:rPr>
                        </m:ctrlPr>
                      </m:sSupPr>
                      <m:e>
                        <m:r>
                          <a:rPr lang="es-ES" i="1">
                            <a:solidFill>
                              <a:prstClr val="black"/>
                            </a:solidFill>
                            <a:latin typeface="Cambria Math" panose="02040503050406030204" pitchFamily="18" charset="0"/>
                            <a:ea typeface="Cambria Math" panose="02040503050406030204" pitchFamily="18" charset="0"/>
                          </a:rPr>
                          <m:t>ℝ</m:t>
                        </m:r>
                      </m:e>
                      <m:sup>
                        <m:r>
                          <a:rPr lang="es-ES" b="0" i="1" smtClean="0">
                            <a:solidFill>
                              <a:prstClr val="black"/>
                            </a:solidFill>
                            <a:latin typeface="Cambria Math" panose="02040503050406030204" pitchFamily="18" charset="0"/>
                            <a:ea typeface="Cambria Math" panose="02040503050406030204" pitchFamily="18" charset="0"/>
                          </a:rPr>
                          <m:t>𝑊𝑥𝐿</m:t>
                        </m:r>
                        <m:r>
                          <a:rPr lang="es-ES" i="1">
                            <a:solidFill>
                              <a:prstClr val="black"/>
                            </a:solidFill>
                            <a:latin typeface="Cambria Math" panose="02040503050406030204" pitchFamily="18" charset="0"/>
                            <a:ea typeface="Cambria Math" panose="02040503050406030204" pitchFamily="18" charset="0"/>
                          </a:rPr>
                          <m:t>𝑥𝑇</m:t>
                        </m:r>
                      </m:sup>
                    </m:sSup>
                    <m:r>
                      <a:rPr lang="es-ES" b="0" i="1" smtClean="0">
                        <a:solidFill>
                          <a:prstClr val="black"/>
                        </a:solidFill>
                        <a:latin typeface="Cambria Math" panose="02040503050406030204" pitchFamily="18" charset="0"/>
                        <a:ea typeface="Cambria Math" panose="02040503050406030204" pitchFamily="18" charset="0"/>
                      </a:rPr>
                      <m:t>, </m:t>
                    </m:r>
                    <m:r>
                      <a:rPr lang="es-ES" b="0" i="1" smtClean="0">
                        <a:solidFill>
                          <a:prstClr val="black"/>
                        </a:solidFill>
                        <a:latin typeface="Cambria Math" panose="02040503050406030204" pitchFamily="18" charset="0"/>
                        <a:ea typeface="Cambria Math" panose="02040503050406030204" pitchFamily="18" charset="0"/>
                      </a:rPr>
                      <m:t>𝑏𝑒𝑒𝑖𝑛𝑔</m:t>
                    </m:r>
                    <m:r>
                      <a:rPr lang="es-ES" b="0" i="1" smtClean="0">
                        <a:solidFill>
                          <a:prstClr val="black"/>
                        </a:solidFill>
                        <a:latin typeface="Cambria Math" panose="02040503050406030204" pitchFamily="18" charset="0"/>
                        <a:ea typeface="Cambria Math" panose="02040503050406030204" pitchFamily="18" charset="0"/>
                      </a:rPr>
                      <m:t> </m:t>
                    </m:r>
                    <m:r>
                      <a:rPr lang="es-ES" b="0" i="1" smtClean="0">
                        <a:solidFill>
                          <a:prstClr val="black"/>
                        </a:solidFill>
                        <a:latin typeface="Cambria Math" panose="02040503050406030204" pitchFamily="18" charset="0"/>
                        <a:ea typeface="Cambria Math" panose="02040503050406030204" pitchFamily="18" charset="0"/>
                      </a:rPr>
                      <m:t>𝐿</m:t>
                    </m:r>
                    <m:r>
                      <a:rPr lang="es-ES" b="0" i="1" smtClean="0">
                        <a:solidFill>
                          <a:prstClr val="black"/>
                        </a:solidFill>
                        <a:latin typeface="Cambria Math" panose="02040503050406030204" pitchFamily="18" charset="0"/>
                        <a:ea typeface="Cambria Math" panose="02040503050406030204" pitchFamily="18" charset="0"/>
                      </a:rPr>
                      <m:t>={</m:t>
                    </m:r>
                    <m:r>
                      <a:rPr lang="es-ES" b="0" i="1" smtClean="0">
                        <a:solidFill>
                          <a:prstClr val="black"/>
                        </a:solidFill>
                        <a:latin typeface="Cambria Math" panose="02040503050406030204" pitchFamily="18" charset="0"/>
                        <a:ea typeface="Cambria Math" panose="02040503050406030204" pitchFamily="18" charset="0"/>
                      </a:rPr>
                      <m:t>𝐵𝑎𝑐</m:t>
                    </m:r>
                    <m:r>
                      <a:rPr lang="es-ES" b="0" i="1" smtClean="0">
                        <a:solidFill>
                          <a:prstClr val="black"/>
                        </a:solidFill>
                        <a:latin typeface="Cambria Math" panose="02040503050406030204" pitchFamily="18" charset="0"/>
                        <a:ea typeface="Cambria Math" panose="02040503050406030204" pitchFamily="18" charset="0"/>
                      </a:rPr>
                      <m:t>, </m:t>
                    </m:r>
                    <m:r>
                      <a:rPr lang="es-ES" b="0" i="1" smtClean="0">
                        <a:solidFill>
                          <a:prstClr val="black"/>
                        </a:solidFill>
                        <a:latin typeface="Cambria Math" panose="02040503050406030204" pitchFamily="18" charset="0"/>
                        <a:ea typeface="Cambria Math" panose="02040503050406030204" pitchFamily="18" charset="0"/>
                      </a:rPr>
                      <m:t>𝐵𝑆𝐼</m:t>
                    </m:r>
                    <m:r>
                      <a:rPr lang="es-ES" b="0" i="1" smtClean="0">
                        <a:solidFill>
                          <a:prstClr val="black"/>
                        </a:solidFill>
                        <a:latin typeface="Cambria Math" panose="02040503050406030204" pitchFamily="18" charset="0"/>
                        <a:ea typeface="Cambria Math" panose="02040503050406030204" pitchFamily="18" charset="0"/>
                      </a:rPr>
                      <m:t>, </m:t>
                    </m:r>
                    <m:r>
                      <a:rPr lang="es-ES" b="0" i="1" smtClean="0">
                        <a:solidFill>
                          <a:prstClr val="black"/>
                        </a:solidFill>
                        <a:latin typeface="Cambria Math" panose="02040503050406030204" pitchFamily="18" charset="0"/>
                        <a:ea typeface="Cambria Math" panose="02040503050406030204" pitchFamily="18" charset="0"/>
                      </a:rPr>
                      <m:t>𝑆𝑒𝑝𝑠𝑖𝑠</m:t>
                    </m:r>
                    <m:r>
                      <a:rPr lang="es-ES" b="0" i="1" smtClean="0">
                        <a:solidFill>
                          <a:prstClr val="black"/>
                        </a:solidFill>
                        <a:latin typeface="Cambria Math" panose="02040503050406030204" pitchFamily="18" charset="0"/>
                        <a:ea typeface="Cambria Math" panose="02040503050406030204" pitchFamily="18" charset="0"/>
                      </a:rPr>
                      <m:t>}</m:t>
                    </m:r>
                  </m:oMath>
                </a14:m>
                <a:endParaRPr lang="en-US" sz="1800" kern="1200" dirty="0">
                  <a:solidFill>
                    <a:prstClr val="black"/>
                  </a:solidFill>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4A80B3B8-D06A-1347-B239-CF4149F92F35}"/>
                  </a:ext>
                </a:extLst>
              </p:cNvPr>
              <p:cNvSpPr txBox="1">
                <a:spLocks noRot="1" noChangeAspect="1" noMove="1" noResize="1" noEditPoints="1" noAdjustHandles="1" noChangeArrowheads="1" noChangeShapeType="1" noTextEdit="1"/>
              </p:cNvSpPr>
              <p:nvPr/>
            </p:nvSpPr>
            <p:spPr>
              <a:xfrm>
                <a:off x="339747" y="1105013"/>
                <a:ext cx="7389079" cy="1699953"/>
              </a:xfrm>
              <a:prstGeom prst="rect">
                <a:avLst/>
              </a:prstGeom>
              <a:blipFill>
                <a:blip r:embed="rId4"/>
                <a:stretch>
                  <a:fillRect l="-495" t="-358" b="-358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CC08618-BE0C-6F55-06A5-5880A2C8506E}"/>
              </a:ext>
            </a:extLst>
          </p:cNvPr>
          <p:cNvSpPr/>
          <p:nvPr/>
        </p:nvSpPr>
        <p:spPr>
          <a:xfrm>
            <a:off x="10257306" y="1418351"/>
            <a:ext cx="1701498" cy="796755"/>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948AAC7-C105-FC81-8C4E-5AD23D5085A3}"/>
              </a:ext>
            </a:extLst>
          </p:cNvPr>
          <p:cNvSpPr/>
          <p:nvPr/>
        </p:nvSpPr>
        <p:spPr>
          <a:xfrm>
            <a:off x="10092882" y="1631623"/>
            <a:ext cx="1701498" cy="830753"/>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E07A8C3-9B19-3D67-473A-A7E2D2212FEC}"/>
              </a:ext>
            </a:extLst>
          </p:cNvPr>
          <p:cNvSpPr/>
          <p:nvPr/>
        </p:nvSpPr>
        <p:spPr>
          <a:xfrm>
            <a:off x="9928458" y="1821343"/>
            <a:ext cx="1707638" cy="783691"/>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77106FC-A87E-3760-1E30-BB40E90D98F6}"/>
              </a:ext>
            </a:extLst>
          </p:cNvPr>
          <p:cNvSpPr txBox="1"/>
          <p:nvPr/>
        </p:nvSpPr>
        <p:spPr>
          <a:xfrm>
            <a:off x="10284590" y="2675648"/>
            <a:ext cx="1407127" cy="307777"/>
          </a:xfrm>
          <a:prstGeom prst="rect">
            <a:avLst/>
          </a:prstGeom>
          <a:noFill/>
        </p:spPr>
        <p:txBody>
          <a:bodyPr wrap="square" rtlCol="0">
            <a:spAutoFit/>
          </a:bodyPr>
          <a:lstStyle/>
          <a:p>
            <a:pPr>
              <a:buClrTx/>
              <a:buFontTx/>
              <a:buNone/>
            </a:pPr>
            <a:r>
              <a:rPr lang="es-ES" sz="1400" kern="1200" dirty="0">
                <a:solidFill>
                  <a:prstClr val="black"/>
                </a:solidFill>
                <a:latin typeface="Calibri" panose="020F0502020204030204"/>
                <a:ea typeface="+mn-ea"/>
                <a:cs typeface="+mn-cs"/>
              </a:rPr>
              <a:t>Features (F)</a:t>
            </a:r>
            <a:endParaRPr lang="en-US" sz="1400" kern="1200" dirty="0">
              <a:solidFill>
                <a:prstClr val="black"/>
              </a:solidFill>
              <a:latin typeface="Calibri" panose="020F0502020204030204"/>
              <a:ea typeface="+mn-ea"/>
              <a:cs typeface="+mn-cs"/>
            </a:endParaRPr>
          </a:p>
        </p:txBody>
      </p:sp>
      <p:sp>
        <p:nvSpPr>
          <p:cNvPr id="13" name="TextBox 12">
            <a:extLst>
              <a:ext uri="{FF2B5EF4-FFF2-40B4-BE49-F238E27FC236}">
                <a16:creationId xmlns:a16="http://schemas.microsoft.com/office/drawing/2014/main" id="{0EEB3664-24CC-9CCA-92C9-7D6E7625E09F}"/>
              </a:ext>
            </a:extLst>
          </p:cNvPr>
          <p:cNvSpPr txBox="1"/>
          <p:nvPr/>
        </p:nvSpPr>
        <p:spPr>
          <a:xfrm>
            <a:off x="9171192" y="2110503"/>
            <a:ext cx="1113398" cy="307777"/>
          </a:xfrm>
          <a:prstGeom prst="rect">
            <a:avLst/>
          </a:prstGeom>
          <a:noFill/>
        </p:spPr>
        <p:txBody>
          <a:bodyPr wrap="square" rtlCol="0">
            <a:spAutoFit/>
          </a:bodyPr>
          <a:lstStyle/>
          <a:p>
            <a:pPr>
              <a:buClrTx/>
              <a:buFontTx/>
              <a:buNone/>
            </a:pPr>
            <a:r>
              <a:rPr lang="es-ES" sz="1400" kern="1200" dirty="0">
                <a:solidFill>
                  <a:prstClr val="black"/>
                </a:solidFill>
                <a:latin typeface="Calibri" panose="020F0502020204030204"/>
                <a:ea typeface="+mn-ea"/>
                <a:cs typeface="+mn-cs"/>
              </a:rPr>
              <a:t>Time (T)</a:t>
            </a:r>
            <a:endParaRPr lang="en-US" sz="1400" kern="1200" dirty="0">
              <a:solidFill>
                <a:prstClr val="black"/>
              </a:solidFill>
              <a:latin typeface="Calibri" panose="020F0502020204030204"/>
              <a:ea typeface="+mn-ea"/>
              <a:cs typeface="+mn-cs"/>
            </a:endParaRPr>
          </a:p>
        </p:txBody>
      </p:sp>
      <p:sp>
        <p:nvSpPr>
          <p:cNvPr id="14" name="TextBox 13">
            <a:extLst>
              <a:ext uri="{FF2B5EF4-FFF2-40B4-BE49-F238E27FC236}">
                <a16:creationId xmlns:a16="http://schemas.microsoft.com/office/drawing/2014/main" id="{7F169DAF-55B7-9BC3-20F6-2D2C3326D05B}"/>
              </a:ext>
            </a:extLst>
          </p:cNvPr>
          <p:cNvSpPr txBox="1"/>
          <p:nvPr/>
        </p:nvSpPr>
        <p:spPr>
          <a:xfrm rot="18272725">
            <a:off x="9108591" y="1310349"/>
            <a:ext cx="1475309" cy="307777"/>
          </a:xfrm>
          <a:prstGeom prst="rect">
            <a:avLst/>
          </a:prstGeom>
          <a:noFill/>
        </p:spPr>
        <p:txBody>
          <a:bodyPr wrap="square" rtlCol="0">
            <a:spAutoFit/>
          </a:bodyPr>
          <a:lstStyle/>
          <a:p>
            <a:pPr>
              <a:buClrTx/>
              <a:buFontTx/>
              <a:buNone/>
            </a:pPr>
            <a:r>
              <a:rPr lang="es-ES" sz="1400" dirty="0">
                <a:solidFill>
                  <a:prstClr val="black"/>
                </a:solidFill>
                <a:latin typeface="Calibri" panose="020F0502020204030204"/>
              </a:rPr>
              <a:t>W</a:t>
            </a:r>
            <a:r>
              <a:rPr lang="es-ES" sz="1400" kern="1200" dirty="0">
                <a:solidFill>
                  <a:prstClr val="black"/>
                </a:solidFill>
                <a:latin typeface="Calibri" panose="020F0502020204030204"/>
                <a:ea typeface="+mn-ea"/>
                <a:cs typeface="+mn-cs"/>
              </a:rPr>
              <a:t>indows (W)</a:t>
            </a:r>
            <a:endParaRPr lang="en-US" sz="1400" kern="1200" dirty="0">
              <a:solidFill>
                <a:prstClr val="black"/>
              </a:solidFill>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730574" y="3386011"/>
                <a:ext cx="1557043" cy="932371"/>
              </a:xfrm>
              <a:prstGeom prst="rect">
                <a:avLst/>
              </a:prstGeom>
              <a:noFill/>
            </p:spPr>
            <p:txBody>
              <a:bodyPr wrap="square" rtlCol="0">
                <a:spAutoFit/>
              </a:bodyPr>
              <a:lstStyle/>
              <a:p>
                <a:r>
                  <a:rPr lang="es-ES" b="1" dirty="0"/>
                  <a:t>Approach 1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730574" y="3386011"/>
                <a:ext cx="1557043" cy="932371"/>
              </a:xfrm>
              <a:prstGeom prst="rect">
                <a:avLst/>
              </a:prstGeom>
              <a:blipFill>
                <a:blip r:embed="rId5"/>
                <a:stretch>
                  <a:fillRect l="-3529" t="-3268" r="-1176" b="-5882"/>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3EBDFD6-2036-A1C1-B477-A7D781C1D36D}"/>
              </a:ext>
            </a:extLst>
          </p:cNvPr>
          <p:cNvSpPr/>
          <p:nvPr/>
        </p:nvSpPr>
        <p:spPr>
          <a:xfrm>
            <a:off x="4112480" y="3986464"/>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7" name="Rectangle 16">
            <a:extLst>
              <a:ext uri="{FF2B5EF4-FFF2-40B4-BE49-F238E27FC236}">
                <a16:creationId xmlns:a16="http://schemas.microsoft.com/office/drawing/2014/main" id="{594A4B6D-CB58-280D-B2F2-9419FEE54D0E}"/>
              </a:ext>
            </a:extLst>
          </p:cNvPr>
          <p:cNvSpPr/>
          <p:nvPr/>
        </p:nvSpPr>
        <p:spPr>
          <a:xfrm>
            <a:off x="2735989" y="3986464"/>
            <a:ext cx="94976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a:t>
            </a:r>
          </a:p>
        </p:txBody>
      </p:sp>
      <p:cxnSp>
        <p:nvCxnSpPr>
          <p:cNvPr id="20" name="Straight Arrow Connector 19">
            <a:extLst>
              <a:ext uri="{FF2B5EF4-FFF2-40B4-BE49-F238E27FC236}">
                <a16:creationId xmlns:a16="http://schemas.microsoft.com/office/drawing/2014/main" id="{A29A2BA1-0EF3-4B01-3A58-0996CB08E9C0}"/>
              </a:ext>
            </a:extLst>
          </p:cNvPr>
          <p:cNvCxnSpPr>
            <a:cxnSpLocks/>
          </p:cNvCxnSpPr>
          <p:nvPr/>
        </p:nvCxnSpPr>
        <p:spPr>
          <a:xfrm>
            <a:off x="3685751" y="4134102"/>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2369819" y="4138864"/>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2324100" y="3832826"/>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2D5F52-4ED0-B52A-FD70-7AD19A78FDA4}"/>
                  </a:ext>
                </a:extLst>
              </p:cNvPr>
              <p:cNvSpPr txBox="1"/>
              <p:nvPr/>
            </p:nvSpPr>
            <p:spPr>
              <a:xfrm>
                <a:off x="730573" y="4723382"/>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3" name="TextBox 22">
                <a:extLst>
                  <a:ext uri="{FF2B5EF4-FFF2-40B4-BE49-F238E27FC236}">
                    <a16:creationId xmlns:a16="http://schemas.microsoft.com/office/drawing/2014/main" id="{072D5F52-4ED0-B52A-FD70-7AD19A78FDA4}"/>
                  </a:ext>
                </a:extLst>
              </p:cNvPr>
              <p:cNvSpPr txBox="1">
                <a:spLocks noRot="1" noChangeAspect="1" noMove="1" noResize="1" noEditPoints="1" noAdjustHandles="1" noChangeArrowheads="1" noChangeShapeType="1" noTextEdit="1"/>
              </p:cNvSpPr>
              <p:nvPr/>
            </p:nvSpPr>
            <p:spPr>
              <a:xfrm>
                <a:off x="730573" y="4723382"/>
                <a:ext cx="1557043" cy="378373"/>
              </a:xfrm>
              <a:prstGeom prst="rect">
                <a:avLst/>
              </a:prstGeom>
              <a:blipFill>
                <a:blip r:embed="rId6"/>
                <a:stretch>
                  <a:fillRect l="-1569" r="-1176" b="-16129"/>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A63D9579-78EE-31DC-472E-ED4D79A196F9}"/>
              </a:ext>
            </a:extLst>
          </p:cNvPr>
          <p:cNvSpPr/>
          <p:nvPr/>
        </p:nvSpPr>
        <p:spPr>
          <a:xfrm>
            <a:off x="4112480" y="4796872"/>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25" name="Rectangle 24">
            <a:extLst>
              <a:ext uri="{FF2B5EF4-FFF2-40B4-BE49-F238E27FC236}">
                <a16:creationId xmlns:a16="http://schemas.microsoft.com/office/drawing/2014/main" id="{7035E3B5-EAA1-15E9-1C9A-974E5ECCF66D}"/>
              </a:ext>
            </a:extLst>
          </p:cNvPr>
          <p:cNvSpPr/>
          <p:nvPr/>
        </p:nvSpPr>
        <p:spPr>
          <a:xfrm>
            <a:off x="2735989" y="4796872"/>
            <a:ext cx="94976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a:t>
            </a:r>
          </a:p>
        </p:txBody>
      </p:sp>
      <p:cxnSp>
        <p:nvCxnSpPr>
          <p:cNvPr id="26" name="Straight Arrow Connector 25">
            <a:extLst>
              <a:ext uri="{FF2B5EF4-FFF2-40B4-BE49-F238E27FC236}">
                <a16:creationId xmlns:a16="http://schemas.microsoft.com/office/drawing/2014/main" id="{5B90AB15-EC2F-5FD1-8DD8-EEC846675A2D}"/>
              </a:ext>
            </a:extLst>
          </p:cNvPr>
          <p:cNvCxnSpPr>
            <a:cxnSpLocks/>
          </p:cNvCxnSpPr>
          <p:nvPr/>
        </p:nvCxnSpPr>
        <p:spPr>
          <a:xfrm>
            <a:off x="3685751" y="4944510"/>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9B39A9E-8899-58D2-BC4D-6042AB9023E8}"/>
              </a:ext>
            </a:extLst>
          </p:cNvPr>
          <p:cNvCxnSpPr>
            <a:cxnSpLocks/>
            <a:stCxn id="28" idx="1"/>
            <a:endCxn id="25" idx="1"/>
          </p:cNvCxnSpPr>
          <p:nvPr/>
        </p:nvCxnSpPr>
        <p:spPr>
          <a:xfrm flipV="1">
            <a:off x="2369819" y="4949272"/>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ight Brace 27">
            <a:extLst>
              <a:ext uri="{FF2B5EF4-FFF2-40B4-BE49-F238E27FC236}">
                <a16:creationId xmlns:a16="http://schemas.microsoft.com/office/drawing/2014/main" id="{1F58C378-9C01-A1E9-1D11-2F8AE5FC6999}"/>
              </a:ext>
            </a:extLst>
          </p:cNvPr>
          <p:cNvSpPr/>
          <p:nvPr/>
        </p:nvSpPr>
        <p:spPr>
          <a:xfrm>
            <a:off x="2324100" y="4643234"/>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4F1E860-652B-336F-0BF4-F45207897902}"/>
                  </a:ext>
                </a:extLst>
              </p:cNvPr>
              <p:cNvSpPr txBox="1"/>
              <p:nvPr/>
            </p:nvSpPr>
            <p:spPr>
              <a:xfrm>
                <a:off x="730573" y="5516862"/>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9" name="TextBox 28">
                <a:extLst>
                  <a:ext uri="{FF2B5EF4-FFF2-40B4-BE49-F238E27FC236}">
                    <a16:creationId xmlns:a16="http://schemas.microsoft.com/office/drawing/2014/main" id="{D4F1E860-652B-336F-0BF4-F45207897902}"/>
                  </a:ext>
                </a:extLst>
              </p:cNvPr>
              <p:cNvSpPr txBox="1">
                <a:spLocks noRot="1" noChangeAspect="1" noMove="1" noResize="1" noEditPoints="1" noAdjustHandles="1" noChangeArrowheads="1" noChangeShapeType="1" noTextEdit="1"/>
              </p:cNvSpPr>
              <p:nvPr/>
            </p:nvSpPr>
            <p:spPr>
              <a:xfrm>
                <a:off x="730573" y="5516862"/>
                <a:ext cx="1557043" cy="378373"/>
              </a:xfrm>
              <a:prstGeom prst="rect">
                <a:avLst/>
              </a:prstGeom>
              <a:blipFill>
                <a:blip r:embed="rId7"/>
                <a:stretch>
                  <a:fillRect l="-1569" r="-1176" b="-1612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B5C28276-B579-AB63-D69A-BB6945230FA8}"/>
              </a:ext>
            </a:extLst>
          </p:cNvPr>
          <p:cNvSpPr/>
          <p:nvPr/>
        </p:nvSpPr>
        <p:spPr>
          <a:xfrm>
            <a:off x="4112480" y="5590352"/>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sp>
        <p:nvSpPr>
          <p:cNvPr id="31" name="Rectangle 30">
            <a:extLst>
              <a:ext uri="{FF2B5EF4-FFF2-40B4-BE49-F238E27FC236}">
                <a16:creationId xmlns:a16="http://schemas.microsoft.com/office/drawing/2014/main" id="{4A89B188-96AC-6701-3CEE-1FB1349D6754}"/>
              </a:ext>
            </a:extLst>
          </p:cNvPr>
          <p:cNvSpPr/>
          <p:nvPr/>
        </p:nvSpPr>
        <p:spPr>
          <a:xfrm>
            <a:off x="2735989" y="5590352"/>
            <a:ext cx="94976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a:t>
            </a:r>
          </a:p>
        </p:txBody>
      </p:sp>
      <p:cxnSp>
        <p:nvCxnSpPr>
          <p:cNvPr id="32" name="Straight Arrow Connector 31">
            <a:extLst>
              <a:ext uri="{FF2B5EF4-FFF2-40B4-BE49-F238E27FC236}">
                <a16:creationId xmlns:a16="http://schemas.microsoft.com/office/drawing/2014/main" id="{B5351D22-BB58-2D04-C2F1-702E838B09A1}"/>
              </a:ext>
            </a:extLst>
          </p:cNvPr>
          <p:cNvCxnSpPr>
            <a:cxnSpLocks/>
          </p:cNvCxnSpPr>
          <p:nvPr/>
        </p:nvCxnSpPr>
        <p:spPr>
          <a:xfrm>
            <a:off x="3685751" y="5737990"/>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1506668-9AB7-C383-D144-FCA71FE01CF0}"/>
              </a:ext>
            </a:extLst>
          </p:cNvPr>
          <p:cNvCxnSpPr>
            <a:cxnSpLocks/>
            <a:stCxn id="34" idx="1"/>
            <a:endCxn id="31" idx="1"/>
          </p:cNvCxnSpPr>
          <p:nvPr/>
        </p:nvCxnSpPr>
        <p:spPr>
          <a:xfrm flipV="1">
            <a:off x="2369819" y="5742752"/>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ight Brace 33">
            <a:extLst>
              <a:ext uri="{FF2B5EF4-FFF2-40B4-BE49-F238E27FC236}">
                <a16:creationId xmlns:a16="http://schemas.microsoft.com/office/drawing/2014/main" id="{829C39BA-B852-E702-F27A-022A498DBEA3}"/>
              </a:ext>
            </a:extLst>
          </p:cNvPr>
          <p:cNvSpPr/>
          <p:nvPr/>
        </p:nvSpPr>
        <p:spPr>
          <a:xfrm>
            <a:off x="2324100" y="5436714"/>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63D9A0C-170F-0BDC-E523-EA61901314C4}"/>
                  </a:ext>
                </a:extLst>
              </p:cNvPr>
              <p:cNvSpPr txBox="1"/>
              <p:nvPr/>
            </p:nvSpPr>
            <p:spPr>
              <a:xfrm>
                <a:off x="6522478" y="2860371"/>
                <a:ext cx="1557043" cy="2317366"/>
              </a:xfrm>
              <a:prstGeom prst="rect">
                <a:avLst/>
              </a:prstGeom>
              <a:noFill/>
            </p:spPr>
            <p:txBody>
              <a:bodyPr wrap="square" rtlCol="0">
                <a:spAutoFit/>
              </a:bodyPr>
              <a:lstStyle/>
              <a:p>
                <a:endParaRPr lang="es-ES" b="1" dirty="0"/>
              </a:p>
              <a:p>
                <a:endParaRPr lang="es-ES" b="1" dirty="0"/>
              </a:p>
              <a:p>
                <a:r>
                  <a:rPr lang="es-ES" b="1" dirty="0"/>
                  <a:t>Approach 2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p:sp>
            <p:nvSpPr>
              <p:cNvPr id="7" name="TextBox 6">
                <a:extLst>
                  <a:ext uri="{FF2B5EF4-FFF2-40B4-BE49-F238E27FC236}">
                    <a16:creationId xmlns:a16="http://schemas.microsoft.com/office/drawing/2014/main" id="{363D9A0C-170F-0BDC-E523-EA61901314C4}"/>
                  </a:ext>
                </a:extLst>
              </p:cNvPr>
              <p:cNvSpPr txBox="1">
                <a:spLocks noRot="1" noChangeAspect="1" noMove="1" noResize="1" noEditPoints="1" noAdjustHandles="1" noChangeArrowheads="1" noChangeShapeType="1" noTextEdit="1"/>
              </p:cNvSpPr>
              <p:nvPr/>
            </p:nvSpPr>
            <p:spPr>
              <a:xfrm>
                <a:off x="6522478" y="2860371"/>
                <a:ext cx="1557043" cy="2317366"/>
              </a:xfrm>
              <a:prstGeom prst="rect">
                <a:avLst/>
              </a:prstGeom>
              <a:blipFill>
                <a:blip r:embed="rId8"/>
                <a:stretch>
                  <a:fillRect l="-3529" r="-1176" b="-1842"/>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189613B-91F6-B04A-E2CB-4732A8CA9708}"/>
              </a:ext>
            </a:extLst>
          </p:cNvPr>
          <p:cNvSpPr/>
          <p:nvPr/>
        </p:nvSpPr>
        <p:spPr>
          <a:xfrm>
            <a:off x="8527894" y="4845041"/>
            <a:ext cx="94976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ES" dirty="0"/>
              <a:t>M</a:t>
            </a:r>
            <a:r>
              <a:rPr lang="en-US" dirty="0"/>
              <a:t>odel</a:t>
            </a:r>
          </a:p>
        </p:txBody>
      </p:sp>
      <p:cxnSp>
        <p:nvCxnSpPr>
          <p:cNvPr id="18" name="Straight Arrow Connector 17">
            <a:extLst>
              <a:ext uri="{FF2B5EF4-FFF2-40B4-BE49-F238E27FC236}">
                <a16:creationId xmlns:a16="http://schemas.microsoft.com/office/drawing/2014/main" id="{17155939-2D40-0B37-DA30-D91816343AA8}"/>
              </a:ext>
            </a:extLst>
          </p:cNvPr>
          <p:cNvCxnSpPr>
            <a:cxnSpLocks/>
            <a:stCxn id="19" idx="1"/>
            <a:endCxn id="16" idx="1"/>
          </p:cNvCxnSpPr>
          <p:nvPr/>
        </p:nvCxnSpPr>
        <p:spPr>
          <a:xfrm flipV="1">
            <a:off x="8161724" y="4997441"/>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ight Brace 18">
            <a:extLst>
              <a:ext uri="{FF2B5EF4-FFF2-40B4-BE49-F238E27FC236}">
                <a16:creationId xmlns:a16="http://schemas.microsoft.com/office/drawing/2014/main" id="{6555A812-8683-AD94-3BD9-2932AB1ABF72}"/>
              </a:ext>
            </a:extLst>
          </p:cNvPr>
          <p:cNvSpPr/>
          <p:nvPr/>
        </p:nvSpPr>
        <p:spPr>
          <a:xfrm>
            <a:off x="8116005" y="4691403"/>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Rectangle 34">
            <a:extLst>
              <a:ext uri="{FF2B5EF4-FFF2-40B4-BE49-F238E27FC236}">
                <a16:creationId xmlns:a16="http://schemas.microsoft.com/office/drawing/2014/main" id="{FB29C23F-5F8E-71EF-E978-7C60AC2F0566}"/>
              </a:ext>
            </a:extLst>
          </p:cNvPr>
          <p:cNvSpPr/>
          <p:nvPr/>
        </p:nvSpPr>
        <p:spPr>
          <a:xfrm>
            <a:off x="9904385" y="443347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36" name="Rectangle 35">
            <a:extLst>
              <a:ext uri="{FF2B5EF4-FFF2-40B4-BE49-F238E27FC236}">
                <a16:creationId xmlns:a16="http://schemas.microsoft.com/office/drawing/2014/main" id="{080C9513-3292-CEFD-5B7C-CE5700D4A9C1}"/>
              </a:ext>
            </a:extLst>
          </p:cNvPr>
          <p:cNvSpPr/>
          <p:nvPr/>
        </p:nvSpPr>
        <p:spPr>
          <a:xfrm>
            <a:off x="9904385" y="482701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37" name="Rectangle 36">
            <a:extLst>
              <a:ext uri="{FF2B5EF4-FFF2-40B4-BE49-F238E27FC236}">
                <a16:creationId xmlns:a16="http://schemas.microsoft.com/office/drawing/2014/main" id="{B66F9EA3-D68E-A48B-4F69-9C1A7F455038}"/>
              </a:ext>
            </a:extLst>
          </p:cNvPr>
          <p:cNvSpPr/>
          <p:nvPr/>
        </p:nvSpPr>
        <p:spPr>
          <a:xfrm>
            <a:off x="9904385" y="522055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38" name="Connector: Elbow 37">
            <a:extLst>
              <a:ext uri="{FF2B5EF4-FFF2-40B4-BE49-F238E27FC236}">
                <a16:creationId xmlns:a16="http://schemas.microsoft.com/office/drawing/2014/main" id="{3E077277-1527-8410-9653-FF266CFA958D}"/>
              </a:ext>
            </a:extLst>
          </p:cNvPr>
          <p:cNvCxnSpPr>
            <a:cxnSpLocks/>
            <a:endCxn id="35" idx="1"/>
          </p:cNvCxnSpPr>
          <p:nvPr/>
        </p:nvCxnSpPr>
        <p:spPr>
          <a:xfrm flipV="1">
            <a:off x="9477656" y="4585877"/>
            <a:ext cx="426729" cy="3048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39F7E9E9-4947-2092-421D-1D4CDB9D464A}"/>
              </a:ext>
            </a:extLst>
          </p:cNvPr>
          <p:cNvCxnSpPr>
            <a:cxnSpLocks/>
            <a:endCxn id="37" idx="1"/>
          </p:cNvCxnSpPr>
          <p:nvPr/>
        </p:nvCxnSpPr>
        <p:spPr>
          <a:xfrm>
            <a:off x="9477656" y="5067436"/>
            <a:ext cx="426729" cy="3055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70C274F-D844-FD14-3356-FF115E7DC568}"/>
              </a:ext>
            </a:extLst>
          </p:cNvPr>
          <p:cNvCxnSpPr>
            <a:cxnSpLocks/>
          </p:cNvCxnSpPr>
          <p:nvPr/>
        </p:nvCxnSpPr>
        <p:spPr>
          <a:xfrm>
            <a:off x="9477656" y="4988941"/>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431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0" grpId="0" animBg="1"/>
      <p:bldP spid="11" grpId="0" animBg="1"/>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13</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385518" y="1393309"/>
                <a:ext cx="1557043" cy="932371"/>
              </a:xfrm>
              <a:prstGeom prst="rect">
                <a:avLst/>
              </a:prstGeom>
              <a:noFill/>
            </p:spPr>
            <p:txBody>
              <a:bodyPr wrap="square" rtlCol="0">
                <a:spAutoFit/>
              </a:bodyPr>
              <a:lstStyle/>
              <a:p>
                <a:r>
                  <a:rPr lang="es-ES" b="1" dirty="0"/>
                  <a:t>Approach 1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385518" y="1393309"/>
                <a:ext cx="1557043" cy="932371"/>
              </a:xfrm>
              <a:prstGeom prst="rect">
                <a:avLst/>
              </a:prstGeom>
              <a:blipFill>
                <a:blip r:embed="rId4"/>
                <a:stretch>
                  <a:fillRect l="-3125" t="-3922" r="-1172" b="-5882"/>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3EBDFD6-2036-A1C1-B477-A7D781C1D36D}"/>
              </a:ext>
            </a:extLst>
          </p:cNvPr>
          <p:cNvSpPr/>
          <p:nvPr/>
        </p:nvSpPr>
        <p:spPr>
          <a:xfrm>
            <a:off x="3767424" y="1993762"/>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7" name="Rectangle 16">
            <a:extLst>
              <a:ext uri="{FF2B5EF4-FFF2-40B4-BE49-F238E27FC236}">
                <a16:creationId xmlns:a16="http://schemas.microsoft.com/office/drawing/2014/main" id="{594A4B6D-CB58-280D-B2F2-9419FEE54D0E}"/>
              </a:ext>
            </a:extLst>
          </p:cNvPr>
          <p:cNvSpPr/>
          <p:nvPr/>
        </p:nvSpPr>
        <p:spPr>
          <a:xfrm>
            <a:off x="2390933" y="1993762"/>
            <a:ext cx="949762" cy="304800"/>
          </a:xfrm>
          <a:prstGeom prst="rect">
            <a:avLst/>
          </a:prstGeom>
          <a:solidFill>
            <a:schemeClr val="accent3">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LR</a:t>
            </a:r>
          </a:p>
        </p:txBody>
      </p:sp>
      <p:cxnSp>
        <p:nvCxnSpPr>
          <p:cNvPr id="20" name="Straight Arrow Connector 19">
            <a:extLst>
              <a:ext uri="{FF2B5EF4-FFF2-40B4-BE49-F238E27FC236}">
                <a16:creationId xmlns:a16="http://schemas.microsoft.com/office/drawing/2014/main" id="{A29A2BA1-0EF3-4B01-3A58-0996CB08E9C0}"/>
              </a:ext>
            </a:extLst>
          </p:cNvPr>
          <p:cNvCxnSpPr>
            <a:cxnSpLocks/>
          </p:cNvCxnSpPr>
          <p:nvPr/>
        </p:nvCxnSpPr>
        <p:spPr>
          <a:xfrm>
            <a:off x="3340695" y="2141400"/>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2024763" y="2146162"/>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1979044" y="1840124"/>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2D5F52-4ED0-B52A-FD70-7AD19A78FDA4}"/>
                  </a:ext>
                </a:extLst>
              </p:cNvPr>
              <p:cNvSpPr txBox="1"/>
              <p:nvPr/>
            </p:nvSpPr>
            <p:spPr>
              <a:xfrm>
                <a:off x="385517" y="2730680"/>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3" name="TextBox 22">
                <a:extLst>
                  <a:ext uri="{FF2B5EF4-FFF2-40B4-BE49-F238E27FC236}">
                    <a16:creationId xmlns:a16="http://schemas.microsoft.com/office/drawing/2014/main" id="{072D5F52-4ED0-B52A-FD70-7AD19A78FDA4}"/>
                  </a:ext>
                </a:extLst>
              </p:cNvPr>
              <p:cNvSpPr txBox="1">
                <a:spLocks noRot="1" noChangeAspect="1" noMove="1" noResize="1" noEditPoints="1" noAdjustHandles="1" noChangeArrowheads="1" noChangeShapeType="1" noTextEdit="1"/>
              </p:cNvSpPr>
              <p:nvPr/>
            </p:nvSpPr>
            <p:spPr>
              <a:xfrm>
                <a:off x="385517" y="2730680"/>
                <a:ext cx="1557043" cy="378373"/>
              </a:xfrm>
              <a:prstGeom prst="rect">
                <a:avLst/>
              </a:prstGeom>
              <a:blipFill>
                <a:blip r:embed="rId5"/>
                <a:stretch>
                  <a:fillRect l="-1172" r="-1172" b="-16129"/>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A63D9579-78EE-31DC-472E-ED4D79A196F9}"/>
              </a:ext>
            </a:extLst>
          </p:cNvPr>
          <p:cNvSpPr/>
          <p:nvPr/>
        </p:nvSpPr>
        <p:spPr>
          <a:xfrm>
            <a:off x="3767424" y="280417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25" name="Rectangle 24">
            <a:extLst>
              <a:ext uri="{FF2B5EF4-FFF2-40B4-BE49-F238E27FC236}">
                <a16:creationId xmlns:a16="http://schemas.microsoft.com/office/drawing/2014/main" id="{7035E3B5-EAA1-15E9-1C9A-974E5ECCF66D}"/>
              </a:ext>
            </a:extLst>
          </p:cNvPr>
          <p:cNvSpPr/>
          <p:nvPr/>
        </p:nvSpPr>
        <p:spPr>
          <a:xfrm>
            <a:off x="2390933" y="2804170"/>
            <a:ext cx="949762" cy="304800"/>
          </a:xfrm>
          <a:prstGeom prst="rect">
            <a:avLst/>
          </a:prstGeom>
          <a:solidFill>
            <a:schemeClr val="accent3">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LR</a:t>
            </a:r>
          </a:p>
        </p:txBody>
      </p:sp>
      <p:cxnSp>
        <p:nvCxnSpPr>
          <p:cNvPr id="26" name="Straight Arrow Connector 25">
            <a:extLst>
              <a:ext uri="{FF2B5EF4-FFF2-40B4-BE49-F238E27FC236}">
                <a16:creationId xmlns:a16="http://schemas.microsoft.com/office/drawing/2014/main" id="{5B90AB15-EC2F-5FD1-8DD8-EEC846675A2D}"/>
              </a:ext>
            </a:extLst>
          </p:cNvPr>
          <p:cNvCxnSpPr>
            <a:cxnSpLocks/>
          </p:cNvCxnSpPr>
          <p:nvPr/>
        </p:nvCxnSpPr>
        <p:spPr>
          <a:xfrm>
            <a:off x="3340695" y="2951808"/>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9B39A9E-8899-58D2-BC4D-6042AB9023E8}"/>
              </a:ext>
            </a:extLst>
          </p:cNvPr>
          <p:cNvCxnSpPr>
            <a:cxnSpLocks/>
            <a:stCxn id="28" idx="1"/>
            <a:endCxn id="25" idx="1"/>
          </p:cNvCxnSpPr>
          <p:nvPr/>
        </p:nvCxnSpPr>
        <p:spPr>
          <a:xfrm flipV="1">
            <a:off x="2024763" y="2956570"/>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ight Brace 27">
            <a:extLst>
              <a:ext uri="{FF2B5EF4-FFF2-40B4-BE49-F238E27FC236}">
                <a16:creationId xmlns:a16="http://schemas.microsoft.com/office/drawing/2014/main" id="{1F58C378-9C01-A1E9-1D11-2F8AE5FC6999}"/>
              </a:ext>
            </a:extLst>
          </p:cNvPr>
          <p:cNvSpPr/>
          <p:nvPr/>
        </p:nvSpPr>
        <p:spPr>
          <a:xfrm>
            <a:off x="1979044" y="2650532"/>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4F1E860-652B-336F-0BF4-F45207897902}"/>
                  </a:ext>
                </a:extLst>
              </p:cNvPr>
              <p:cNvSpPr txBox="1"/>
              <p:nvPr/>
            </p:nvSpPr>
            <p:spPr>
              <a:xfrm>
                <a:off x="385517" y="3524160"/>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9" name="TextBox 28">
                <a:extLst>
                  <a:ext uri="{FF2B5EF4-FFF2-40B4-BE49-F238E27FC236}">
                    <a16:creationId xmlns:a16="http://schemas.microsoft.com/office/drawing/2014/main" id="{D4F1E860-652B-336F-0BF4-F45207897902}"/>
                  </a:ext>
                </a:extLst>
              </p:cNvPr>
              <p:cNvSpPr txBox="1">
                <a:spLocks noRot="1" noChangeAspect="1" noMove="1" noResize="1" noEditPoints="1" noAdjustHandles="1" noChangeArrowheads="1" noChangeShapeType="1" noTextEdit="1"/>
              </p:cNvSpPr>
              <p:nvPr/>
            </p:nvSpPr>
            <p:spPr>
              <a:xfrm>
                <a:off x="385517" y="3524160"/>
                <a:ext cx="1557043" cy="378373"/>
              </a:xfrm>
              <a:prstGeom prst="rect">
                <a:avLst/>
              </a:prstGeom>
              <a:blipFill>
                <a:blip r:embed="rId6"/>
                <a:stretch>
                  <a:fillRect l="-1172" r="-1172" b="-1612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B5C28276-B579-AB63-D69A-BB6945230FA8}"/>
              </a:ext>
            </a:extLst>
          </p:cNvPr>
          <p:cNvSpPr/>
          <p:nvPr/>
        </p:nvSpPr>
        <p:spPr>
          <a:xfrm>
            <a:off x="3767424" y="359765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sp>
        <p:nvSpPr>
          <p:cNvPr id="31" name="Rectangle 30">
            <a:extLst>
              <a:ext uri="{FF2B5EF4-FFF2-40B4-BE49-F238E27FC236}">
                <a16:creationId xmlns:a16="http://schemas.microsoft.com/office/drawing/2014/main" id="{4A89B188-96AC-6701-3CEE-1FB1349D6754}"/>
              </a:ext>
            </a:extLst>
          </p:cNvPr>
          <p:cNvSpPr/>
          <p:nvPr/>
        </p:nvSpPr>
        <p:spPr>
          <a:xfrm>
            <a:off x="2390933" y="3597650"/>
            <a:ext cx="949762" cy="304800"/>
          </a:xfrm>
          <a:prstGeom prst="rect">
            <a:avLst/>
          </a:prstGeom>
          <a:solidFill>
            <a:schemeClr val="accent3">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LR</a:t>
            </a:r>
          </a:p>
        </p:txBody>
      </p:sp>
      <p:cxnSp>
        <p:nvCxnSpPr>
          <p:cNvPr id="32" name="Straight Arrow Connector 31">
            <a:extLst>
              <a:ext uri="{FF2B5EF4-FFF2-40B4-BE49-F238E27FC236}">
                <a16:creationId xmlns:a16="http://schemas.microsoft.com/office/drawing/2014/main" id="{B5351D22-BB58-2D04-C2F1-702E838B09A1}"/>
              </a:ext>
            </a:extLst>
          </p:cNvPr>
          <p:cNvCxnSpPr>
            <a:cxnSpLocks/>
          </p:cNvCxnSpPr>
          <p:nvPr/>
        </p:nvCxnSpPr>
        <p:spPr>
          <a:xfrm>
            <a:off x="3340695" y="3745288"/>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1506668-9AB7-C383-D144-FCA71FE01CF0}"/>
              </a:ext>
            </a:extLst>
          </p:cNvPr>
          <p:cNvCxnSpPr>
            <a:cxnSpLocks/>
            <a:stCxn id="34" idx="1"/>
            <a:endCxn id="31" idx="1"/>
          </p:cNvCxnSpPr>
          <p:nvPr/>
        </p:nvCxnSpPr>
        <p:spPr>
          <a:xfrm flipV="1">
            <a:off x="2024763" y="3750050"/>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ight Brace 33">
            <a:extLst>
              <a:ext uri="{FF2B5EF4-FFF2-40B4-BE49-F238E27FC236}">
                <a16:creationId xmlns:a16="http://schemas.microsoft.com/office/drawing/2014/main" id="{829C39BA-B852-E702-F27A-022A498DBEA3}"/>
              </a:ext>
            </a:extLst>
          </p:cNvPr>
          <p:cNvSpPr/>
          <p:nvPr/>
        </p:nvSpPr>
        <p:spPr>
          <a:xfrm>
            <a:off x="1979044" y="3444012"/>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C4319F73-4CEC-D708-9F07-680BE7446198}"/>
              </a:ext>
            </a:extLst>
          </p:cNvPr>
          <p:cNvSpPr/>
          <p:nvPr/>
        </p:nvSpPr>
        <p:spPr>
          <a:xfrm>
            <a:off x="520995" y="4734930"/>
            <a:ext cx="11068337" cy="1495269"/>
          </a:xfrm>
          <a:prstGeom prst="rect">
            <a:avLst/>
          </a:prstGeom>
          <a:no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Everything You Need to Know About Logistic Regression - Spiceworks">
            <a:extLst>
              <a:ext uri="{FF2B5EF4-FFF2-40B4-BE49-F238E27FC236}">
                <a16:creationId xmlns:a16="http://schemas.microsoft.com/office/drawing/2014/main" id="{D4BBD0EF-9D5D-3AF7-67BA-B6AA4D5FEC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7347" y="1207664"/>
            <a:ext cx="4164676" cy="278223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9EE258E-1470-3D04-CD46-0B70080D92D1}"/>
              </a:ext>
            </a:extLst>
          </p:cNvPr>
          <p:cNvSpPr/>
          <p:nvPr/>
        </p:nvSpPr>
        <p:spPr>
          <a:xfrm>
            <a:off x="520995" y="4428179"/>
            <a:ext cx="11068337" cy="312159"/>
          </a:xfrm>
          <a:prstGeom prst="rect">
            <a:avLst/>
          </a:prstGeom>
          <a:solidFill>
            <a:schemeClr val="accent5">
              <a:lumMod val="40000"/>
              <a:lumOff val="60000"/>
            </a:schemeClr>
          </a:solid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Results</a:t>
            </a:r>
            <a:endParaRPr lang="en-US" b="1" dirty="0">
              <a:solidFill>
                <a:schemeClr val="tx1"/>
              </a:solidFill>
            </a:endParaRPr>
          </a:p>
        </p:txBody>
      </p:sp>
      <p:sp>
        <p:nvSpPr>
          <p:cNvPr id="10" name="Rectangle 9">
            <a:extLst>
              <a:ext uri="{FF2B5EF4-FFF2-40B4-BE49-F238E27FC236}">
                <a16:creationId xmlns:a16="http://schemas.microsoft.com/office/drawing/2014/main" id="{75E36E42-B1FD-8592-6C98-B811A151B580}"/>
              </a:ext>
            </a:extLst>
          </p:cNvPr>
          <p:cNvSpPr/>
          <p:nvPr/>
        </p:nvSpPr>
        <p:spPr>
          <a:xfrm>
            <a:off x="1429327" y="483919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1" name="Rectangle 10">
            <a:extLst>
              <a:ext uri="{FF2B5EF4-FFF2-40B4-BE49-F238E27FC236}">
                <a16:creationId xmlns:a16="http://schemas.microsoft.com/office/drawing/2014/main" id="{3AEA2FB1-7A5E-6A7F-E822-EBAD7C62525B}"/>
              </a:ext>
            </a:extLst>
          </p:cNvPr>
          <p:cNvSpPr/>
          <p:nvPr/>
        </p:nvSpPr>
        <p:spPr>
          <a:xfrm>
            <a:off x="5251450" y="481124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2" name="Rectangle 11">
            <a:extLst>
              <a:ext uri="{FF2B5EF4-FFF2-40B4-BE49-F238E27FC236}">
                <a16:creationId xmlns:a16="http://schemas.microsoft.com/office/drawing/2014/main" id="{6E71D72D-44CB-6896-82CD-876BCFD17202}"/>
              </a:ext>
            </a:extLst>
          </p:cNvPr>
          <p:cNvSpPr/>
          <p:nvPr/>
        </p:nvSpPr>
        <p:spPr>
          <a:xfrm>
            <a:off x="9005890" y="4820014"/>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pic>
        <p:nvPicPr>
          <p:cNvPr id="13" name="Picture 12">
            <a:extLst>
              <a:ext uri="{FF2B5EF4-FFF2-40B4-BE49-F238E27FC236}">
                <a16:creationId xmlns:a16="http://schemas.microsoft.com/office/drawing/2014/main" id="{CFFD7A09-D85D-0F97-4974-2892FA02D274}"/>
              </a:ext>
            </a:extLst>
          </p:cNvPr>
          <p:cNvPicPr>
            <a:picLocks noChangeAspect="1"/>
          </p:cNvPicPr>
          <p:nvPr/>
        </p:nvPicPr>
        <p:blipFill rotWithShape="1">
          <a:blip r:embed="rId8"/>
          <a:srcRect t="5595"/>
          <a:stretch/>
        </p:blipFill>
        <p:spPr>
          <a:xfrm>
            <a:off x="621158" y="5265984"/>
            <a:ext cx="3181794" cy="773423"/>
          </a:xfrm>
          <a:prstGeom prst="rect">
            <a:avLst/>
          </a:prstGeom>
        </p:spPr>
      </p:pic>
      <p:pic>
        <p:nvPicPr>
          <p:cNvPr id="14" name="Picture 13">
            <a:extLst>
              <a:ext uri="{FF2B5EF4-FFF2-40B4-BE49-F238E27FC236}">
                <a16:creationId xmlns:a16="http://schemas.microsoft.com/office/drawing/2014/main" id="{E8A9BDA7-90A4-56AD-1DC8-0C91C35F3191}"/>
              </a:ext>
            </a:extLst>
          </p:cNvPr>
          <p:cNvPicPr>
            <a:picLocks noChangeAspect="1"/>
          </p:cNvPicPr>
          <p:nvPr/>
        </p:nvPicPr>
        <p:blipFill>
          <a:blip r:embed="rId9"/>
          <a:stretch>
            <a:fillRect/>
          </a:stretch>
        </p:blipFill>
        <p:spPr>
          <a:xfrm>
            <a:off x="4440450" y="5226583"/>
            <a:ext cx="3229426" cy="743054"/>
          </a:xfrm>
          <a:prstGeom prst="rect">
            <a:avLst/>
          </a:prstGeom>
        </p:spPr>
      </p:pic>
      <p:pic>
        <p:nvPicPr>
          <p:cNvPr id="36" name="Picture 35">
            <a:extLst>
              <a:ext uri="{FF2B5EF4-FFF2-40B4-BE49-F238E27FC236}">
                <a16:creationId xmlns:a16="http://schemas.microsoft.com/office/drawing/2014/main" id="{777E2325-D94E-D8D9-5F67-12615E48E91B}"/>
              </a:ext>
            </a:extLst>
          </p:cNvPr>
          <p:cNvPicPr>
            <a:picLocks noChangeAspect="1"/>
          </p:cNvPicPr>
          <p:nvPr/>
        </p:nvPicPr>
        <p:blipFill rotWithShape="1">
          <a:blip r:embed="rId10"/>
          <a:srcRect t="48351" r="25734"/>
          <a:stretch/>
        </p:blipFill>
        <p:spPr>
          <a:xfrm>
            <a:off x="7979490" y="5204491"/>
            <a:ext cx="3424185" cy="787239"/>
          </a:xfrm>
          <a:prstGeom prst="rect">
            <a:avLst/>
          </a:prstGeom>
        </p:spPr>
      </p:pic>
      <p:cxnSp>
        <p:nvCxnSpPr>
          <p:cNvPr id="38" name="Straight Connector 37">
            <a:extLst>
              <a:ext uri="{FF2B5EF4-FFF2-40B4-BE49-F238E27FC236}">
                <a16:creationId xmlns:a16="http://schemas.microsoft.com/office/drawing/2014/main" id="{551BDF93-ACCE-B516-2CFD-5025E0D95555}"/>
              </a:ext>
            </a:extLst>
          </p:cNvPr>
          <p:cNvCxnSpPr/>
          <p:nvPr/>
        </p:nvCxnSpPr>
        <p:spPr>
          <a:xfrm>
            <a:off x="4143375" y="4839199"/>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2D3FA0-D3B8-B461-BE79-DA8A9C7299C3}"/>
              </a:ext>
            </a:extLst>
          </p:cNvPr>
          <p:cNvCxnSpPr/>
          <p:nvPr/>
        </p:nvCxnSpPr>
        <p:spPr>
          <a:xfrm>
            <a:off x="7877175" y="4856908"/>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9616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14</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pic>
        <p:nvPicPr>
          <p:cNvPr id="50" name="Picture 49">
            <a:extLst>
              <a:ext uri="{FF2B5EF4-FFF2-40B4-BE49-F238E27FC236}">
                <a16:creationId xmlns:a16="http://schemas.microsoft.com/office/drawing/2014/main" id="{87748C97-3D10-C2A3-7794-E7533DD085B3}"/>
              </a:ext>
            </a:extLst>
          </p:cNvPr>
          <p:cNvPicPr>
            <a:picLocks noChangeAspect="1"/>
          </p:cNvPicPr>
          <p:nvPr/>
        </p:nvPicPr>
        <p:blipFill>
          <a:blip r:embed="rId3"/>
          <a:stretch>
            <a:fillRect/>
          </a:stretch>
        </p:blipFill>
        <p:spPr>
          <a:xfrm>
            <a:off x="-6824" y="1083950"/>
            <a:ext cx="6005016" cy="2457644"/>
          </a:xfrm>
          <a:prstGeom prst="rect">
            <a:avLst/>
          </a:prstGeom>
        </p:spPr>
      </p:pic>
      <p:pic>
        <p:nvPicPr>
          <p:cNvPr id="52" name="Picture 51">
            <a:extLst>
              <a:ext uri="{FF2B5EF4-FFF2-40B4-BE49-F238E27FC236}">
                <a16:creationId xmlns:a16="http://schemas.microsoft.com/office/drawing/2014/main" id="{C5F6FAA2-33B6-9DC7-479C-F383360E48DC}"/>
              </a:ext>
            </a:extLst>
          </p:cNvPr>
          <p:cNvPicPr>
            <a:picLocks noChangeAspect="1"/>
          </p:cNvPicPr>
          <p:nvPr/>
        </p:nvPicPr>
        <p:blipFill>
          <a:blip r:embed="rId4"/>
          <a:stretch>
            <a:fillRect/>
          </a:stretch>
        </p:blipFill>
        <p:spPr>
          <a:xfrm>
            <a:off x="5998192" y="1083950"/>
            <a:ext cx="6182939" cy="2534437"/>
          </a:xfrm>
          <a:prstGeom prst="rect">
            <a:avLst/>
          </a:prstGeom>
        </p:spPr>
      </p:pic>
      <p:pic>
        <p:nvPicPr>
          <p:cNvPr id="54" name="Picture 53">
            <a:extLst>
              <a:ext uri="{FF2B5EF4-FFF2-40B4-BE49-F238E27FC236}">
                <a16:creationId xmlns:a16="http://schemas.microsoft.com/office/drawing/2014/main" id="{32BB3F9B-368B-CD70-73C3-DAE51F5A2F08}"/>
              </a:ext>
            </a:extLst>
          </p:cNvPr>
          <p:cNvPicPr>
            <a:picLocks noChangeAspect="1"/>
          </p:cNvPicPr>
          <p:nvPr/>
        </p:nvPicPr>
        <p:blipFill>
          <a:blip r:embed="rId5"/>
          <a:stretch>
            <a:fillRect/>
          </a:stretch>
        </p:blipFill>
        <p:spPr>
          <a:xfrm>
            <a:off x="2852382" y="3771105"/>
            <a:ext cx="6530958" cy="2607463"/>
          </a:xfrm>
          <a:prstGeom prst="rect">
            <a:avLst/>
          </a:prstGeom>
        </p:spPr>
      </p:pic>
    </p:spTree>
    <p:extLst>
      <p:ext uri="{BB962C8B-B14F-4D97-AF65-F5344CB8AC3E}">
        <p14:creationId xmlns:p14="http://schemas.microsoft.com/office/powerpoint/2010/main" val="39496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15</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385518" y="1393309"/>
                <a:ext cx="1557043" cy="932371"/>
              </a:xfrm>
              <a:prstGeom prst="rect">
                <a:avLst/>
              </a:prstGeom>
              <a:noFill/>
            </p:spPr>
            <p:txBody>
              <a:bodyPr wrap="square" rtlCol="0">
                <a:spAutoFit/>
              </a:bodyPr>
              <a:lstStyle/>
              <a:p>
                <a:r>
                  <a:rPr lang="es-ES" b="1" dirty="0"/>
                  <a:t>Approach 1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385518" y="1393309"/>
                <a:ext cx="1557043" cy="932371"/>
              </a:xfrm>
              <a:prstGeom prst="rect">
                <a:avLst/>
              </a:prstGeom>
              <a:blipFill>
                <a:blip r:embed="rId4"/>
                <a:stretch>
                  <a:fillRect l="-3125" t="-3922" r="-1172" b="-5882"/>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3EBDFD6-2036-A1C1-B477-A7D781C1D36D}"/>
              </a:ext>
            </a:extLst>
          </p:cNvPr>
          <p:cNvSpPr/>
          <p:nvPr/>
        </p:nvSpPr>
        <p:spPr>
          <a:xfrm>
            <a:off x="3767424" y="1993762"/>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7" name="Rectangle 16">
            <a:extLst>
              <a:ext uri="{FF2B5EF4-FFF2-40B4-BE49-F238E27FC236}">
                <a16:creationId xmlns:a16="http://schemas.microsoft.com/office/drawing/2014/main" id="{594A4B6D-CB58-280D-B2F2-9419FEE54D0E}"/>
              </a:ext>
            </a:extLst>
          </p:cNvPr>
          <p:cNvSpPr/>
          <p:nvPr/>
        </p:nvSpPr>
        <p:spPr>
          <a:xfrm>
            <a:off x="2390933" y="1993762"/>
            <a:ext cx="949762" cy="304800"/>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GRU</a:t>
            </a:r>
          </a:p>
        </p:txBody>
      </p:sp>
      <p:cxnSp>
        <p:nvCxnSpPr>
          <p:cNvPr id="20" name="Straight Arrow Connector 19">
            <a:extLst>
              <a:ext uri="{FF2B5EF4-FFF2-40B4-BE49-F238E27FC236}">
                <a16:creationId xmlns:a16="http://schemas.microsoft.com/office/drawing/2014/main" id="{A29A2BA1-0EF3-4B01-3A58-0996CB08E9C0}"/>
              </a:ext>
            </a:extLst>
          </p:cNvPr>
          <p:cNvCxnSpPr>
            <a:cxnSpLocks/>
          </p:cNvCxnSpPr>
          <p:nvPr/>
        </p:nvCxnSpPr>
        <p:spPr>
          <a:xfrm>
            <a:off x="3340695" y="2141400"/>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2024763" y="2146162"/>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1979044" y="1840124"/>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2D5F52-4ED0-B52A-FD70-7AD19A78FDA4}"/>
                  </a:ext>
                </a:extLst>
              </p:cNvPr>
              <p:cNvSpPr txBox="1"/>
              <p:nvPr/>
            </p:nvSpPr>
            <p:spPr>
              <a:xfrm>
                <a:off x="385517" y="2730680"/>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3" name="TextBox 22">
                <a:extLst>
                  <a:ext uri="{FF2B5EF4-FFF2-40B4-BE49-F238E27FC236}">
                    <a16:creationId xmlns:a16="http://schemas.microsoft.com/office/drawing/2014/main" id="{072D5F52-4ED0-B52A-FD70-7AD19A78FDA4}"/>
                  </a:ext>
                </a:extLst>
              </p:cNvPr>
              <p:cNvSpPr txBox="1">
                <a:spLocks noRot="1" noChangeAspect="1" noMove="1" noResize="1" noEditPoints="1" noAdjustHandles="1" noChangeArrowheads="1" noChangeShapeType="1" noTextEdit="1"/>
              </p:cNvSpPr>
              <p:nvPr/>
            </p:nvSpPr>
            <p:spPr>
              <a:xfrm>
                <a:off x="385517" y="2730680"/>
                <a:ext cx="1557043" cy="378373"/>
              </a:xfrm>
              <a:prstGeom prst="rect">
                <a:avLst/>
              </a:prstGeom>
              <a:blipFill>
                <a:blip r:embed="rId5"/>
                <a:stretch>
                  <a:fillRect l="-1172" r="-1172" b="-16129"/>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A63D9579-78EE-31DC-472E-ED4D79A196F9}"/>
              </a:ext>
            </a:extLst>
          </p:cNvPr>
          <p:cNvSpPr/>
          <p:nvPr/>
        </p:nvSpPr>
        <p:spPr>
          <a:xfrm>
            <a:off x="3767424" y="280417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25" name="Rectangle 24">
            <a:extLst>
              <a:ext uri="{FF2B5EF4-FFF2-40B4-BE49-F238E27FC236}">
                <a16:creationId xmlns:a16="http://schemas.microsoft.com/office/drawing/2014/main" id="{7035E3B5-EAA1-15E9-1C9A-974E5ECCF66D}"/>
              </a:ext>
            </a:extLst>
          </p:cNvPr>
          <p:cNvSpPr/>
          <p:nvPr/>
        </p:nvSpPr>
        <p:spPr>
          <a:xfrm>
            <a:off x="2390933" y="2804170"/>
            <a:ext cx="949762" cy="304800"/>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GRU</a:t>
            </a:r>
          </a:p>
        </p:txBody>
      </p:sp>
      <p:cxnSp>
        <p:nvCxnSpPr>
          <p:cNvPr id="26" name="Straight Arrow Connector 25">
            <a:extLst>
              <a:ext uri="{FF2B5EF4-FFF2-40B4-BE49-F238E27FC236}">
                <a16:creationId xmlns:a16="http://schemas.microsoft.com/office/drawing/2014/main" id="{5B90AB15-EC2F-5FD1-8DD8-EEC846675A2D}"/>
              </a:ext>
            </a:extLst>
          </p:cNvPr>
          <p:cNvCxnSpPr>
            <a:cxnSpLocks/>
          </p:cNvCxnSpPr>
          <p:nvPr/>
        </p:nvCxnSpPr>
        <p:spPr>
          <a:xfrm>
            <a:off x="3340695" y="2951808"/>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9B39A9E-8899-58D2-BC4D-6042AB9023E8}"/>
              </a:ext>
            </a:extLst>
          </p:cNvPr>
          <p:cNvCxnSpPr>
            <a:cxnSpLocks/>
            <a:stCxn id="28" idx="1"/>
            <a:endCxn id="25" idx="1"/>
          </p:cNvCxnSpPr>
          <p:nvPr/>
        </p:nvCxnSpPr>
        <p:spPr>
          <a:xfrm flipV="1">
            <a:off x="2024763" y="2956570"/>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ight Brace 27">
            <a:extLst>
              <a:ext uri="{FF2B5EF4-FFF2-40B4-BE49-F238E27FC236}">
                <a16:creationId xmlns:a16="http://schemas.microsoft.com/office/drawing/2014/main" id="{1F58C378-9C01-A1E9-1D11-2F8AE5FC6999}"/>
              </a:ext>
            </a:extLst>
          </p:cNvPr>
          <p:cNvSpPr/>
          <p:nvPr/>
        </p:nvSpPr>
        <p:spPr>
          <a:xfrm>
            <a:off x="1979044" y="2650532"/>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4F1E860-652B-336F-0BF4-F45207897902}"/>
                  </a:ext>
                </a:extLst>
              </p:cNvPr>
              <p:cNvSpPr txBox="1"/>
              <p:nvPr/>
            </p:nvSpPr>
            <p:spPr>
              <a:xfrm>
                <a:off x="385517" y="3524160"/>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9" name="TextBox 28">
                <a:extLst>
                  <a:ext uri="{FF2B5EF4-FFF2-40B4-BE49-F238E27FC236}">
                    <a16:creationId xmlns:a16="http://schemas.microsoft.com/office/drawing/2014/main" id="{D4F1E860-652B-336F-0BF4-F45207897902}"/>
                  </a:ext>
                </a:extLst>
              </p:cNvPr>
              <p:cNvSpPr txBox="1">
                <a:spLocks noRot="1" noChangeAspect="1" noMove="1" noResize="1" noEditPoints="1" noAdjustHandles="1" noChangeArrowheads="1" noChangeShapeType="1" noTextEdit="1"/>
              </p:cNvSpPr>
              <p:nvPr/>
            </p:nvSpPr>
            <p:spPr>
              <a:xfrm>
                <a:off x="385517" y="3524160"/>
                <a:ext cx="1557043" cy="378373"/>
              </a:xfrm>
              <a:prstGeom prst="rect">
                <a:avLst/>
              </a:prstGeom>
              <a:blipFill>
                <a:blip r:embed="rId6"/>
                <a:stretch>
                  <a:fillRect l="-1172" r="-1172" b="-1612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B5C28276-B579-AB63-D69A-BB6945230FA8}"/>
              </a:ext>
            </a:extLst>
          </p:cNvPr>
          <p:cNvSpPr/>
          <p:nvPr/>
        </p:nvSpPr>
        <p:spPr>
          <a:xfrm>
            <a:off x="3767424" y="359765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sp>
        <p:nvSpPr>
          <p:cNvPr id="31" name="Rectangle 30">
            <a:extLst>
              <a:ext uri="{FF2B5EF4-FFF2-40B4-BE49-F238E27FC236}">
                <a16:creationId xmlns:a16="http://schemas.microsoft.com/office/drawing/2014/main" id="{4A89B188-96AC-6701-3CEE-1FB1349D6754}"/>
              </a:ext>
            </a:extLst>
          </p:cNvPr>
          <p:cNvSpPr/>
          <p:nvPr/>
        </p:nvSpPr>
        <p:spPr>
          <a:xfrm>
            <a:off x="2390933" y="3597650"/>
            <a:ext cx="949762" cy="304800"/>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GRU</a:t>
            </a:r>
          </a:p>
        </p:txBody>
      </p:sp>
      <p:cxnSp>
        <p:nvCxnSpPr>
          <p:cNvPr id="32" name="Straight Arrow Connector 31">
            <a:extLst>
              <a:ext uri="{FF2B5EF4-FFF2-40B4-BE49-F238E27FC236}">
                <a16:creationId xmlns:a16="http://schemas.microsoft.com/office/drawing/2014/main" id="{B5351D22-BB58-2D04-C2F1-702E838B09A1}"/>
              </a:ext>
            </a:extLst>
          </p:cNvPr>
          <p:cNvCxnSpPr>
            <a:cxnSpLocks/>
          </p:cNvCxnSpPr>
          <p:nvPr/>
        </p:nvCxnSpPr>
        <p:spPr>
          <a:xfrm>
            <a:off x="3340695" y="3745288"/>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1506668-9AB7-C383-D144-FCA71FE01CF0}"/>
              </a:ext>
            </a:extLst>
          </p:cNvPr>
          <p:cNvCxnSpPr>
            <a:cxnSpLocks/>
            <a:stCxn id="34" idx="1"/>
            <a:endCxn id="31" idx="1"/>
          </p:cNvCxnSpPr>
          <p:nvPr/>
        </p:nvCxnSpPr>
        <p:spPr>
          <a:xfrm flipV="1">
            <a:off x="2024763" y="3750050"/>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ight Brace 33">
            <a:extLst>
              <a:ext uri="{FF2B5EF4-FFF2-40B4-BE49-F238E27FC236}">
                <a16:creationId xmlns:a16="http://schemas.microsoft.com/office/drawing/2014/main" id="{829C39BA-B852-E702-F27A-022A498DBEA3}"/>
              </a:ext>
            </a:extLst>
          </p:cNvPr>
          <p:cNvSpPr/>
          <p:nvPr/>
        </p:nvSpPr>
        <p:spPr>
          <a:xfrm>
            <a:off x="1979044" y="3444012"/>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1028" name="Picture 4" descr="Image from [38]. The GRU model combines the &quot;forget&quot; gate and &quot;input&quot;... |  Download Scientific Diagram">
            <a:extLst>
              <a:ext uri="{FF2B5EF4-FFF2-40B4-BE49-F238E27FC236}">
                <a16:creationId xmlns:a16="http://schemas.microsoft.com/office/drawing/2014/main" id="{7DA50459-FAF0-ED63-E0C7-C82AB88FA7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92781" y="1624393"/>
            <a:ext cx="5299219" cy="16396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BF60444-C95A-024A-D532-E9F4E6890342}"/>
              </a:ext>
            </a:extLst>
          </p:cNvPr>
          <p:cNvSpPr/>
          <p:nvPr/>
        </p:nvSpPr>
        <p:spPr>
          <a:xfrm>
            <a:off x="520995" y="4734930"/>
            <a:ext cx="11068337" cy="1495269"/>
          </a:xfrm>
          <a:prstGeom prst="rect">
            <a:avLst/>
          </a:prstGeom>
          <a:no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30FCCB-E5EB-E568-D8EA-64D3E8E9E47B}"/>
              </a:ext>
            </a:extLst>
          </p:cNvPr>
          <p:cNvSpPr/>
          <p:nvPr/>
        </p:nvSpPr>
        <p:spPr>
          <a:xfrm>
            <a:off x="520995" y="4428179"/>
            <a:ext cx="11068337" cy="312159"/>
          </a:xfrm>
          <a:prstGeom prst="rect">
            <a:avLst/>
          </a:prstGeom>
          <a:solidFill>
            <a:schemeClr val="accent5">
              <a:lumMod val="40000"/>
              <a:lumOff val="60000"/>
            </a:schemeClr>
          </a:solid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Results</a:t>
            </a:r>
            <a:endParaRPr lang="en-US" b="1" dirty="0">
              <a:solidFill>
                <a:schemeClr val="tx1"/>
              </a:solidFill>
            </a:endParaRPr>
          </a:p>
        </p:txBody>
      </p:sp>
      <p:sp>
        <p:nvSpPr>
          <p:cNvPr id="11" name="Rectangle 10">
            <a:extLst>
              <a:ext uri="{FF2B5EF4-FFF2-40B4-BE49-F238E27FC236}">
                <a16:creationId xmlns:a16="http://schemas.microsoft.com/office/drawing/2014/main" id="{0E29E3CD-B1D7-7D78-A9FC-B8DD4D53B7E0}"/>
              </a:ext>
            </a:extLst>
          </p:cNvPr>
          <p:cNvSpPr/>
          <p:nvPr/>
        </p:nvSpPr>
        <p:spPr>
          <a:xfrm>
            <a:off x="1429327" y="483919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2" name="Rectangle 11">
            <a:extLst>
              <a:ext uri="{FF2B5EF4-FFF2-40B4-BE49-F238E27FC236}">
                <a16:creationId xmlns:a16="http://schemas.microsoft.com/office/drawing/2014/main" id="{FAB93601-6C2F-0C31-88CB-A9B1E1C5E1FF}"/>
              </a:ext>
            </a:extLst>
          </p:cNvPr>
          <p:cNvSpPr/>
          <p:nvPr/>
        </p:nvSpPr>
        <p:spPr>
          <a:xfrm>
            <a:off x="5251450" y="481124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3" name="Rectangle 12">
            <a:extLst>
              <a:ext uri="{FF2B5EF4-FFF2-40B4-BE49-F238E27FC236}">
                <a16:creationId xmlns:a16="http://schemas.microsoft.com/office/drawing/2014/main" id="{36EF8E9D-0369-04D6-CD35-9F24ECCB0B10}"/>
              </a:ext>
            </a:extLst>
          </p:cNvPr>
          <p:cNvSpPr/>
          <p:nvPr/>
        </p:nvSpPr>
        <p:spPr>
          <a:xfrm>
            <a:off x="9005890" y="4820014"/>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35" name="Straight Connector 34">
            <a:extLst>
              <a:ext uri="{FF2B5EF4-FFF2-40B4-BE49-F238E27FC236}">
                <a16:creationId xmlns:a16="http://schemas.microsoft.com/office/drawing/2014/main" id="{9F1916B6-AA3C-E1FC-F53E-5138E304C511}"/>
              </a:ext>
            </a:extLst>
          </p:cNvPr>
          <p:cNvCxnSpPr/>
          <p:nvPr/>
        </p:nvCxnSpPr>
        <p:spPr>
          <a:xfrm>
            <a:off x="4143375" y="4839199"/>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C99236AB-3DFC-7EA3-D2FB-5BA2D647EB23}"/>
              </a:ext>
            </a:extLst>
          </p:cNvPr>
          <p:cNvCxnSpPr/>
          <p:nvPr/>
        </p:nvCxnSpPr>
        <p:spPr>
          <a:xfrm>
            <a:off x="7877175" y="4856908"/>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8542CAEC-915F-2A52-AEFD-1D37004E743E}"/>
              </a:ext>
            </a:extLst>
          </p:cNvPr>
          <p:cNvSpPr txBox="1"/>
          <p:nvPr/>
        </p:nvSpPr>
        <p:spPr>
          <a:xfrm>
            <a:off x="1758598" y="5377605"/>
            <a:ext cx="1795461" cy="369332"/>
          </a:xfrm>
          <a:prstGeom prst="rect">
            <a:avLst/>
          </a:prstGeom>
          <a:noFill/>
        </p:spPr>
        <p:txBody>
          <a:bodyPr wrap="square" rtlCol="0">
            <a:spAutoFit/>
          </a:bodyPr>
          <a:lstStyle/>
          <a:p>
            <a:r>
              <a:rPr lang="es-ES" dirty="0"/>
              <a:t>Running…</a:t>
            </a:r>
            <a:endParaRPr lang="en-US" dirty="0"/>
          </a:p>
        </p:txBody>
      </p:sp>
      <p:sp>
        <p:nvSpPr>
          <p:cNvPr id="38" name="TextBox 37">
            <a:extLst>
              <a:ext uri="{FF2B5EF4-FFF2-40B4-BE49-F238E27FC236}">
                <a16:creationId xmlns:a16="http://schemas.microsoft.com/office/drawing/2014/main" id="{BB95F06D-EA9E-2B77-CBE7-4860970624C8}"/>
              </a:ext>
            </a:extLst>
          </p:cNvPr>
          <p:cNvSpPr txBox="1"/>
          <p:nvPr/>
        </p:nvSpPr>
        <p:spPr>
          <a:xfrm>
            <a:off x="5492397" y="5364514"/>
            <a:ext cx="1795461" cy="369332"/>
          </a:xfrm>
          <a:prstGeom prst="rect">
            <a:avLst/>
          </a:prstGeom>
          <a:noFill/>
        </p:spPr>
        <p:txBody>
          <a:bodyPr wrap="square" rtlCol="0">
            <a:spAutoFit/>
          </a:bodyPr>
          <a:lstStyle/>
          <a:p>
            <a:r>
              <a:rPr lang="es-ES" dirty="0"/>
              <a:t>Running…</a:t>
            </a:r>
            <a:endParaRPr lang="en-US" dirty="0"/>
          </a:p>
        </p:txBody>
      </p:sp>
      <p:sp>
        <p:nvSpPr>
          <p:cNvPr id="39" name="TextBox 38">
            <a:extLst>
              <a:ext uri="{FF2B5EF4-FFF2-40B4-BE49-F238E27FC236}">
                <a16:creationId xmlns:a16="http://schemas.microsoft.com/office/drawing/2014/main" id="{8C2E4D1B-A206-D256-616A-4833F66C8D25}"/>
              </a:ext>
            </a:extLst>
          </p:cNvPr>
          <p:cNvSpPr txBox="1"/>
          <p:nvPr/>
        </p:nvSpPr>
        <p:spPr>
          <a:xfrm>
            <a:off x="9226196" y="5387300"/>
            <a:ext cx="1795461" cy="369332"/>
          </a:xfrm>
          <a:prstGeom prst="rect">
            <a:avLst/>
          </a:prstGeom>
          <a:noFill/>
        </p:spPr>
        <p:txBody>
          <a:bodyPr wrap="square" rtlCol="0">
            <a:spAutoFit/>
          </a:bodyPr>
          <a:lstStyle/>
          <a:p>
            <a:r>
              <a:rPr lang="es-ES" dirty="0"/>
              <a:t>Running…</a:t>
            </a:r>
            <a:endParaRPr lang="en-US" dirty="0"/>
          </a:p>
        </p:txBody>
      </p:sp>
    </p:spTree>
    <p:extLst>
      <p:ext uri="{BB962C8B-B14F-4D97-AF65-F5344CB8AC3E}">
        <p14:creationId xmlns:p14="http://schemas.microsoft.com/office/powerpoint/2010/main" val="85570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16</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385518" y="1393309"/>
                <a:ext cx="1557043" cy="932371"/>
              </a:xfrm>
              <a:prstGeom prst="rect">
                <a:avLst/>
              </a:prstGeom>
              <a:noFill/>
            </p:spPr>
            <p:txBody>
              <a:bodyPr wrap="square" rtlCol="0">
                <a:spAutoFit/>
              </a:bodyPr>
              <a:lstStyle/>
              <a:p>
                <a:r>
                  <a:rPr lang="es-ES" b="1" dirty="0"/>
                  <a:t>Approach 1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385518" y="1393309"/>
                <a:ext cx="1557043" cy="932371"/>
              </a:xfrm>
              <a:prstGeom prst="rect">
                <a:avLst/>
              </a:prstGeom>
              <a:blipFill>
                <a:blip r:embed="rId4"/>
                <a:stretch>
                  <a:fillRect l="-3125" t="-3922" r="-1172" b="-5882"/>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3EBDFD6-2036-A1C1-B477-A7D781C1D36D}"/>
              </a:ext>
            </a:extLst>
          </p:cNvPr>
          <p:cNvSpPr/>
          <p:nvPr/>
        </p:nvSpPr>
        <p:spPr>
          <a:xfrm>
            <a:off x="3767424" y="1993762"/>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7" name="Rectangle 16">
            <a:extLst>
              <a:ext uri="{FF2B5EF4-FFF2-40B4-BE49-F238E27FC236}">
                <a16:creationId xmlns:a16="http://schemas.microsoft.com/office/drawing/2014/main" id="{594A4B6D-CB58-280D-B2F2-9419FEE54D0E}"/>
              </a:ext>
            </a:extLst>
          </p:cNvPr>
          <p:cNvSpPr/>
          <p:nvPr/>
        </p:nvSpPr>
        <p:spPr>
          <a:xfrm>
            <a:off x="2390933" y="1993762"/>
            <a:ext cx="949762" cy="3048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a:t>
            </a:r>
          </a:p>
        </p:txBody>
      </p:sp>
      <p:cxnSp>
        <p:nvCxnSpPr>
          <p:cNvPr id="20" name="Straight Arrow Connector 19">
            <a:extLst>
              <a:ext uri="{FF2B5EF4-FFF2-40B4-BE49-F238E27FC236}">
                <a16:creationId xmlns:a16="http://schemas.microsoft.com/office/drawing/2014/main" id="{A29A2BA1-0EF3-4B01-3A58-0996CB08E9C0}"/>
              </a:ext>
            </a:extLst>
          </p:cNvPr>
          <p:cNvCxnSpPr>
            <a:cxnSpLocks/>
          </p:cNvCxnSpPr>
          <p:nvPr/>
        </p:nvCxnSpPr>
        <p:spPr>
          <a:xfrm>
            <a:off x="3340695" y="2141400"/>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2024763" y="2146162"/>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1979044" y="1840124"/>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2D5F52-4ED0-B52A-FD70-7AD19A78FDA4}"/>
                  </a:ext>
                </a:extLst>
              </p:cNvPr>
              <p:cNvSpPr txBox="1"/>
              <p:nvPr/>
            </p:nvSpPr>
            <p:spPr>
              <a:xfrm>
                <a:off x="385517" y="2730680"/>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3" name="TextBox 22">
                <a:extLst>
                  <a:ext uri="{FF2B5EF4-FFF2-40B4-BE49-F238E27FC236}">
                    <a16:creationId xmlns:a16="http://schemas.microsoft.com/office/drawing/2014/main" id="{072D5F52-4ED0-B52A-FD70-7AD19A78FDA4}"/>
                  </a:ext>
                </a:extLst>
              </p:cNvPr>
              <p:cNvSpPr txBox="1">
                <a:spLocks noRot="1" noChangeAspect="1" noMove="1" noResize="1" noEditPoints="1" noAdjustHandles="1" noChangeArrowheads="1" noChangeShapeType="1" noTextEdit="1"/>
              </p:cNvSpPr>
              <p:nvPr/>
            </p:nvSpPr>
            <p:spPr>
              <a:xfrm>
                <a:off x="385517" y="2730680"/>
                <a:ext cx="1557043" cy="378373"/>
              </a:xfrm>
              <a:prstGeom prst="rect">
                <a:avLst/>
              </a:prstGeom>
              <a:blipFill>
                <a:blip r:embed="rId5"/>
                <a:stretch>
                  <a:fillRect l="-1172" r="-1172" b="-16129"/>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A63D9579-78EE-31DC-472E-ED4D79A196F9}"/>
              </a:ext>
            </a:extLst>
          </p:cNvPr>
          <p:cNvSpPr/>
          <p:nvPr/>
        </p:nvSpPr>
        <p:spPr>
          <a:xfrm>
            <a:off x="3767424" y="280417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25" name="Rectangle 24">
            <a:extLst>
              <a:ext uri="{FF2B5EF4-FFF2-40B4-BE49-F238E27FC236}">
                <a16:creationId xmlns:a16="http://schemas.microsoft.com/office/drawing/2014/main" id="{7035E3B5-EAA1-15E9-1C9A-974E5ECCF66D}"/>
              </a:ext>
            </a:extLst>
          </p:cNvPr>
          <p:cNvSpPr/>
          <p:nvPr/>
        </p:nvSpPr>
        <p:spPr>
          <a:xfrm>
            <a:off x="2390933" y="2804170"/>
            <a:ext cx="949762" cy="3048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a:t>
            </a:r>
          </a:p>
        </p:txBody>
      </p:sp>
      <p:cxnSp>
        <p:nvCxnSpPr>
          <p:cNvPr id="26" name="Straight Arrow Connector 25">
            <a:extLst>
              <a:ext uri="{FF2B5EF4-FFF2-40B4-BE49-F238E27FC236}">
                <a16:creationId xmlns:a16="http://schemas.microsoft.com/office/drawing/2014/main" id="{5B90AB15-EC2F-5FD1-8DD8-EEC846675A2D}"/>
              </a:ext>
            </a:extLst>
          </p:cNvPr>
          <p:cNvCxnSpPr>
            <a:cxnSpLocks/>
          </p:cNvCxnSpPr>
          <p:nvPr/>
        </p:nvCxnSpPr>
        <p:spPr>
          <a:xfrm>
            <a:off x="3340695" y="2951808"/>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9B39A9E-8899-58D2-BC4D-6042AB9023E8}"/>
              </a:ext>
            </a:extLst>
          </p:cNvPr>
          <p:cNvCxnSpPr>
            <a:cxnSpLocks/>
            <a:stCxn id="28" idx="1"/>
            <a:endCxn id="25" idx="1"/>
          </p:cNvCxnSpPr>
          <p:nvPr/>
        </p:nvCxnSpPr>
        <p:spPr>
          <a:xfrm flipV="1">
            <a:off x="2024763" y="2956570"/>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ight Brace 27">
            <a:extLst>
              <a:ext uri="{FF2B5EF4-FFF2-40B4-BE49-F238E27FC236}">
                <a16:creationId xmlns:a16="http://schemas.microsoft.com/office/drawing/2014/main" id="{1F58C378-9C01-A1E9-1D11-2F8AE5FC6999}"/>
              </a:ext>
            </a:extLst>
          </p:cNvPr>
          <p:cNvSpPr/>
          <p:nvPr/>
        </p:nvSpPr>
        <p:spPr>
          <a:xfrm>
            <a:off x="1979044" y="2650532"/>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4F1E860-652B-336F-0BF4-F45207897902}"/>
                  </a:ext>
                </a:extLst>
              </p:cNvPr>
              <p:cNvSpPr txBox="1"/>
              <p:nvPr/>
            </p:nvSpPr>
            <p:spPr>
              <a:xfrm>
                <a:off x="385517" y="3524160"/>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9" name="TextBox 28">
                <a:extLst>
                  <a:ext uri="{FF2B5EF4-FFF2-40B4-BE49-F238E27FC236}">
                    <a16:creationId xmlns:a16="http://schemas.microsoft.com/office/drawing/2014/main" id="{D4F1E860-652B-336F-0BF4-F45207897902}"/>
                  </a:ext>
                </a:extLst>
              </p:cNvPr>
              <p:cNvSpPr txBox="1">
                <a:spLocks noRot="1" noChangeAspect="1" noMove="1" noResize="1" noEditPoints="1" noAdjustHandles="1" noChangeArrowheads="1" noChangeShapeType="1" noTextEdit="1"/>
              </p:cNvSpPr>
              <p:nvPr/>
            </p:nvSpPr>
            <p:spPr>
              <a:xfrm>
                <a:off x="385517" y="3524160"/>
                <a:ext cx="1557043" cy="378373"/>
              </a:xfrm>
              <a:prstGeom prst="rect">
                <a:avLst/>
              </a:prstGeom>
              <a:blipFill>
                <a:blip r:embed="rId6"/>
                <a:stretch>
                  <a:fillRect l="-1172" r="-1172" b="-1612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B5C28276-B579-AB63-D69A-BB6945230FA8}"/>
              </a:ext>
            </a:extLst>
          </p:cNvPr>
          <p:cNvSpPr/>
          <p:nvPr/>
        </p:nvSpPr>
        <p:spPr>
          <a:xfrm>
            <a:off x="3767424" y="359765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sp>
        <p:nvSpPr>
          <p:cNvPr id="31" name="Rectangle 30">
            <a:extLst>
              <a:ext uri="{FF2B5EF4-FFF2-40B4-BE49-F238E27FC236}">
                <a16:creationId xmlns:a16="http://schemas.microsoft.com/office/drawing/2014/main" id="{4A89B188-96AC-6701-3CEE-1FB1349D6754}"/>
              </a:ext>
            </a:extLst>
          </p:cNvPr>
          <p:cNvSpPr/>
          <p:nvPr/>
        </p:nvSpPr>
        <p:spPr>
          <a:xfrm>
            <a:off x="2390933" y="3597650"/>
            <a:ext cx="949762" cy="3048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a:t>
            </a:r>
          </a:p>
        </p:txBody>
      </p:sp>
      <p:cxnSp>
        <p:nvCxnSpPr>
          <p:cNvPr id="32" name="Straight Arrow Connector 31">
            <a:extLst>
              <a:ext uri="{FF2B5EF4-FFF2-40B4-BE49-F238E27FC236}">
                <a16:creationId xmlns:a16="http://schemas.microsoft.com/office/drawing/2014/main" id="{B5351D22-BB58-2D04-C2F1-702E838B09A1}"/>
              </a:ext>
            </a:extLst>
          </p:cNvPr>
          <p:cNvCxnSpPr>
            <a:cxnSpLocks/>
          </p:cNvCxnSpPr>
          <p:nvPr/>
        </p:nvCxnSpPr>
        <p:spPr>
          <a:xfrm>
            <a:off x="3340695" y="3745288"/>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1506668-9AB7-C383-D144-FCA71FE01CF0}"/>
              </a:ext>
            </a:extLst>
          </p:cNvPr>
          <p:cNvCxnSpPr>
            <a:cxnSpLocks/>
            <a:stCxn id="34" idx="1"/>
            <a:endCxn id="31" idx="1"/>
          </p:cNvCxnSpPr>
          <p:nvPr/>
        </p:nvCxnSpPr>
        <p:spPr>
          <a:xfrm flipV="1">
            <a:off x="2024763" y="3750050"/>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ight Brace 33">
            <a:extLst>
              <a:ext uri="{FF2B5EF4-FFF2-40B4-BE49-F238E27FC236}">
                <a16:creationId xmlns:a16="http://schemas.microsoft.com/office/drawing/2014/main" id="{829C39BA-B852-E702-F27A-022A498DBEA3}"/>
              </a:ext>
            </a:extLst>
          </p:cNvPr>
          <p:cNvSpPr/>
          <p:nvPr/>
        </p:nvSpPr>
        <p:spPr>
          <a:xfrm>
            <a:off x="1979044" y="3444012"/>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1026" name="Picture 2" descr="Fig. 2">
            <a:extLst>
              <a:ext uri="{FF2B5EF4-FFF2-40B4-BE49-F238E27FC236}">
                <a16:creationId xmlns:a16="http://schemas.microsoft.com/office/drawing/2014/main" id="{9FB7A61A-EC07-00CB-8936-161C6CCF9B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821" y="1218723"/>
            <a:ext cx="5925719" cy="409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59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46A8D43-2A14-20C3-F203-27B3DF4C49D3}"/>
              </a:ext>
            </a:extLst>
          </p:cNvPr>
          <p:cNvSpPr/>
          <p:nvPr/>
        </p:nvSpPr>
        <p:spPr>
          <a:xfrm>
            <a:off x="8683972" y="1112808"/>
            <a:ext cx="2902713" cy="29238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17</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385518" y="1393309"/>
                <a:ext cx="1557043" cy="932371"/>
              </a:xfrm>
              <a:prstGeom prst="rect">
                <a:avLst/>
              </a:prstGeom>
              <a:noFill/>
            </p:spPr>
            <p:txBody>
              <a:bodyPr wrap="square" rtlCol="0">
                <a:spAutoFit/>
              </a:bodyPr>
              <a:lstStyle/>
              <a:p>
                <a:r>
                  <a:rPr lang="es-ES" b="1" dirty="0"/>
                  <a:t>Approach 1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385518" y="1393309"/>
                <a:ext cx="1557043" cy="932371"/>
              </a:xfrm>
              <a:prstGeom prst="rect">
                <a:avLst/>
              </a:prstGeom>
              <a:blipFill>
                <a:blip r:embed="rId4"/>
                <a:stretch>
                  <a:fillRect l="-3125" t="-3922" r="-1172" b="-5882"/>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3EBDFD6-2036-A1C1-B477-A7D781C1D36D}"/>
              </a:ext>
            </a:extLst>
          </p:cNvPr>
          <p:cNvSpPr/>
          <p:nvPr/>
        </p:nvSpPr>
        <p:spPr>
          <a:xfrm>
            <a:off x="3767424" y="1993762"/>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7" name="Rectangle 16">
            <a:extLst>
              <a:ext uri="{FF2B5EF4-FFF2-40B4-BE49-F238E27FC236}">
                <a16:creationId xmlns:a16="http://schemas.microsoft.com/office/drawing/2014/main" id="{594A4B6D-CB58-280D-B2F2-9419FEE54D0E}"/>
              </a:ext>
            </a:extLst>
          </p:cNvPr>
          <p:cNvSpPr/>
          <p:nvPr/>
        </p:nvSpPr>
        <p:spPr>
          <a:xfrm>
            <a:off x="2390933" y="1993762"/>
            <a:ext cx="949762" cy="3048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a:t>
            </a:r>
          </a:p>
        </p:txBody>
      </p:sp>
      <p:cxnSp>
        <p:nvCxnSpPr>
          <p:cNvPr id="20" name="Straight Arrow Connector 19">
            <a:extLst>
              <a:ext uri="{FF2B5EF4-FFF2-40B4-BE49-F238E27FC236}">
                <a16:creationId xmlns:a16="http://schemas.microsoft.com/office/drawing/2014/main" id="{A29A2BA1-0EF3-4B01-3A58-0996CB08E9C0}"/>
              </a:ext>
            </a:extLst>
          </p:cNvPr>
          <p:cNvCxnSpPr>
            <a:cxnSpLocks/>
          </p:cNvCxnSpPr>
          <p:nvPr/>
        </p:nvCxnSpPr>
        <p:spPr>
          <a:xfrm>
            <a:off x="3340695" y="2141400"/>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2024763" y="2146162"/>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1979044" y="1840124"/>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72D5F52-4ED0-B52A-FD70-7AD19A78FDA4}"/>
                  </a:ext>
                </a:extLst>
              </p:cNvPr>
              <p:cNvSpPr txBox="1"/>
              <p:nvPr/>
            </p:nvSpPr>
            <p:spPr>
              <a:xfrm>
                <a:off x="385517" y="2730680"/>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3" name="TextBox 22">
                <a:extLst>
                  <a:ext uri="{FF2B5EF4-FFF2-40B4-BE49-F238E27FC236}">
                    <a16:creationId xmlns:a16="http://schemas.microsoft.com/office/drawing/2014/main" id="{072D5F52-4ED0-B52A-FD70-7AD19A78FDA4}"/>
                  </a:ext>
                </a:extLst>
              </p:cNvPr>
              <p:cNvSpPr txBox="1">
                <a:spLocks noRot="1" noChangeAspect="1" noMove="1" noResize="1" noEditPoints="1" noAdjustHandles="1" noChangeArrowheads="1" noChangeShapeType="1" noTextEdit="1"/>
              </p:cNvSpPr>
              <p:nvPr/>
            </p:nvSpPr>
            <p:spPr>
              <a:xfrm>
                <a:off x="385517" y="2730680"/>
                <a:ext cx="1557043" cy="378373"/>
              </a:xfrm>
              <a:prstGeom prst="rect">
                <a:avLst/>
              </a:prstGeom>
              <a:blipFill>
                <a:blip r:embed="rId5"/>
                <a:stretch>
                  <a:fillRect l="-1172" r="-1172" b="-16129"/>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A63D9579-78EE-31DC-472E-ED4D79A196F9}"/>
              </a:ext>
            </a:extLst>
          </p:cNvPr>
          <p:cNvSpPr/>
          <p:nvPr/>
        </p:nvSpPr>
        <p:spPr>
          <a:xfrm>
            <a:off x="3767424" y="280417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25" name="Rectangle 24">
            <a:extLst>
              <a:ext uri="{FF2B5EF4-FFF2-40B4-BE49-F238E27FC236}">
                <a16:creationId xmlns:a16="http://schemas.microsoft.com/office/drawing/2014/main" id="{7035E3B5-EAA1-15E9-1C9A-974E5ECCF66D}"/>
              </a:ext>
            </a:extLst>
          </p:cNvPr>
          <p:cNvSpPr/>
          <p:nvPr/>
        </p:nvSpPr>
        <p:spPr>
          <a:xfrm>
            <a:off x="2390933" y="2804170"/>
            <a:ext cx="949762" cy="3048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a:t>
            </a:r>
          </a:p>
        </p:txBody>
      </p:sp>
      <p:cxnSp>
        <p:nvCxnSpPr>
          <p:cNvPr id="26" name="Straight Arrow Connector 25">
            <a:extLst>
              <a:ext uri="{FF2B5EF4-FFF2-40B4-BE49-F238E27FC236}">
                <a16:creationId xmlns:a16="http://schemas.microsoft.com/office/drawing/2014/main" id="{5B90AB15-EC2F-5FD1-8DD8-EEC846675A2D}"/>
              </a:ext>
            </a:extLst>
          </p:cNvPr>
          <p:cNvCxnSpPr>
            <a:cxnSpLocks/>
          </p:cNvCxnSpPr>
          <p:nvPr/>
        </p:nvCxnSpPr>
        <p:spPr>
          <a:xfrm>
            <a:off x="3340695" y="2951808"/>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9B39A9E-8899-58D2-BC4D-6042AB9023E8}"/>
              </a:ext>
            </a:extLst>
          </p:cNvPr>
          <p:cNvCxnSpPr>
            <a:cxnSpLocks/>
            <a:stCxn id="28" idx="1"/>
            <a:endCxn id="25" idx="1"/>
          </p:cNvCxnSpPr>
          <p:nvPr/>
        </p:nvCxnSpPr>
        <p:spPr>
          <a:xfrm flipV="1">
            <a:off x="2024763" y="2956570"/>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ight Brace 27">
            <a:extLst>
              <a:ext uri="{FF2B5EF4-FFF2-40B4-BE49-F238E27FC236}">
                <a16:creationId xmlns:a16="http://schemas.microsoft.com/office/drawing/2014/main" id="{1F58C378-9C01-A1E9-1D11-2F8AE5FC6999}"/>
              </a:ext>
            </a:extLst>
          </p:cNvPr>
          <p:cNvSpPr/>
          <p:nvPr/>
        </p:nvSpPr>
        <p:spPr>
          <a:xfrm>
            <a:off x="1979044" y="2650532"/>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4F1E860-652B-336F-0BF4-F45207897902}"/>
                  </a:ext>
                </a:extLst>
              </p:cNvPr>
              <p:cNvSpPr txBox="1"/>
              <p:nvPr/>
            </p:nvSpPr>
            <p:spPr>
              <a:xfrm>
                <a:off x="385517" y="3524160"/>
                <a:ext cx="1557043" cy="378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29" name="TextBox 28">
                <a:extLst>
                  <a:ext uri="{FF2B5EF4-FFF2-40B4-BE49-F238E27FC236}">
                    <a16:creationId xmlns:a16="http://schemas.microsoft.com/office/drawing/2014/main" id="{D4F1E860-652B-336F-0BF4-F45207897902}"/>
                  </a:ext>
                </a:extLst>
              </p:cNvPr>
              <p:cNvSpPr txBox="1">
                <a:spLocks noRot="1" noChangeAspect="1" noMove="1" noResize="1" noEditPoints="1" noAdjustHandles="1" noChangeArrowheads="1" noChangeShapeType="1" noTextEdit="1"/>
              </p:cNvSpPr>
              <p:nvPr/>
            </p:nvSpPr>
            <p:spPr>
              <a:xfrm>
                <a:off x="385517" y="3524160"/>
                <a:ext cx="1557043" cy="378373"/>
              </a:xfrm>
              <a:prstGeom prst="rect">
                <a:avLst/>
              </a:prstGeom>
              <a:blipFill>
                <a:blip r:embed="rId6"/>
                <a:stretch>
                  <a:fillRect l="-1172" r="-1172" b="-16129"/>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B5C28276-B579-AB63-D69A-BB6945230FA8}"/>
              </a:ext>
            </a:extLst>
          </p:cNvPr>
          <p:cNvSpPr/>
          <p:nvPr/>
        </p:nvSpPr>
        <p:spPr>
          <a:xfrm>
            <a:off x="3767424" y="359765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sp>
        <p:nvSpPr>
          <p:cNvPr id="31" name="Rectangle 30">
            <a:extLst>
              <a:ext uri="{FF2B5EF4-FFF2-40B4-BE49-F238E27FC236}">
                <a16:creationId xmlns:a16="http://schemas.microsoft.com/office/drawing/2014/main" id="{4A89B188-96AC-6701-3CEE-1FB1349D6754}"/>
              </a:ext>
            </a:extLst>
          </p:cNvPr>
          <p:cNvSpPr/>
          <p:nvPr/>
        </p:nvSpPr>
        <p:spPr>
          <a:xfrm>
            <a:off x="2390933" y="3597650"/>
            <a:ext cx="949762" cy="3048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a:t>
            </a:r>
          </a:p>
        </p:txBody>
      </p:sp>
      <p:cxnSp>
        <p:nvCxnSpPr>
          <p:cNvPr id="32" name="Straight Arrow Connector 31">
            <a:extLst>
              <a:ext uri="{FF2B5EF4-FFF2-40B4-BE49-F238E27FC236}">
                <a16:creationId xmlns:a16="http://schemas.microsoft.com/office/drawing/2014/main" id="{B5351D22-BB58-2D04-C2F1-702E838B09A1}"/>
              </a:ext>
            </a:extLst>
          </p:cNvPr>
          <p:cNvCxnSpPr>
            <a:cxnSpLocks/>
          </p:cNvCxnSpPr>
          <p:nvPr/>
        </p:nvCxnSpPr>
        <p:spPr>
          <a:xfrm>
            <a:off x="3340695" y="3745288"/>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1506668-9AB7-C383-D144-FCA71FE01CF0}"/>
              </a:ext>
            </a:extLst>
          </p:cNvPr>
          <p:cNvCxnSpPr>
            <a:cxnSpLocks/>
            <a:stCxn id="34" idx="1"/>
            <a:endCxn id="31" idx="1"/>
          </p:cNvCxnSpPr>
          <p:nvPr/>
        </p:nvCxnSpPr>
        <p:spPr>
          <a:xfrm flipV="1">
            <a:off x="2024763" y="3750050"/>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ight Brace 33">
            <a:extLst>
              <a:ext uri="{FF2B5EF4-FFF2-40B4-BE49-F238E27FC236}">
                <a16:creationId xmlns:a16="http://schemas.microsoft.com/office/drawing/2014/main" id="{829C39BA-B852-E702-F27A-022A498DBEA3}"/>
              </a:ext>
            </a:extLst>
          </p:cNvPr>
          <p:cNvSpPr/>
          <p:nvPr/>
        </p:nvSpPr>
        <p:spPr>
          <a:xfrm>
            <a:off x="1979044" y="3444012"/>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0449D2A3-E388-F795-BADF-81C1EDA3B61B}"/>
              </a:ext>
            </a:extLst>
          </p:cNvPr>
          <p:cNvSpPr/>
          <p:nvPr/>
        </p:nvSpPr>
        <p:spPr>
          <a:xfrm>
            <a:off x="8883622" y="3088088"/>
            <a:ext cx="1255059" cy="312855"/>
          </a:xfrm>
          <a:prstGeom prst="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AE</a:t>
            </a: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BFAEF23-E3BF-9C78-3033-649948ECC5CA}"/>
                  </a:ext>
                </a:extLst>
              </p:cNvPr>
              <p:cNvSpPr txBox="1"/>
              <p:nvPr/>
            </p:nvSpPr>
            <p:spPr>
              <a:xfrm>
                <a:off x="8981206" y="3639269"/>
                <a:ext cx="1050365" cy="3836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ES" sz="1800" i="1" kern="1200" smtClean="0">
                              <a:solidFill>
                                <a:prstClr val="black"/>
                              </a:solidFill>
                              <a:latin typeface="Cambria Math" panose="02040503050406030204" pitchFamily="18" charset="0"/>
                              <a:ea typeface="Calibri"/>
                            </a:rPr>
                          </m:ctrlPr>
                        </m:sSubSupPr>
                        <m:e>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sz="1800" b="0" i="1" kern="1200" smtClean="0">
                              <a:solidFill>
                                <a:prstClr val="black"/>
                              </a:solidFill>
                              <a:latin typeface="Cambria Math" panose="02040503050406030204" pitchFamily="18" charset="0"/>
                              <a:ea typeface="Calibri"/>
                            </a:rPr>
                            <m:t>;</m:t>
                          </m:r>
                          <m:r>
                            <a:rPr lang="es-ES" sz="1800" b="0" i="1" kern="1200" smtClean="0">
                              <a:solidFill>
                                <a:prstClr val="black"/>
                              </a:solidFill>
                              <a:latin typeface="Cambria Math" panose="02040503050406030204" pitchFamily="18" charset="0"/>
                              <a:ea typeface="Calibri"/>
                            </a:rPr>
                            <m:t>𝐷</m:t>
                          </m:r>
                        </m:e>
                        <m:sub>
                          <m:r>
                            <a:rPr lang="es-ES" sz="1800" b="0" i="1" kern="1200" smtClean="0">
                              <a:solidFill>
                                <a:prstClr val="black"/>
                              </a:solidFill>
                              <a:latin typeface="Cambria Math" panose="02040503050406030204" pitchFamily="18" charset="0"/>
                              <a:ea typeface="Calibri"/>
                            </a:rPr>
                            <m:t>𝑣𝑠</m:t>
                          </m:r>
                        </m:sub>
                        <m:sup>
                          <m:r>
                            <a:rPr lang="es-ES" sz="1800" b="0" i="1" kern="1200" smtClean="0">
                              <a:solidFill>
                                <a:prstClr val="black"/>
                              </a:solidFill>
                              <a:latin typeface="Cambria Math" panose="02040503050406030204" pitchFamily="18" charset="0"/>
                              <a:ea typeface="Calibri"/>
                            </a:rPr>
                            <m:t>𝑡</m:t>
                          </m:r>
                        </m:sup>
                      </m:sSubSup>
                    </m:oMath>
                  </m:oMathPara>
                </a14:m>
                <a:endParaRPr lang="en-US" dirty="0"/>
              </a:p>
            </p:txBody>
          </p:sp>
        </mc:Choice>
        <mc:Fallback xmlns="">
          <p:sp>
            <p:nvSpPr>
              <p:cNvPr id="8" name="TextBox 7">
                <a:extLst>
                  <a:ext uri="{FF2B5EF4-FFF2-40B4-BE49-F238E27FC236}">
                    <a16:creationId xmlns:a16="http://schemas.microsoft.com/office/drawing/2014/main" id="{EBFAEF23-E3BF-9C78-3033-649948ECC5CA}"/>
                  </a:ext>
                </a:extLst>
              </p:cNvPr>
              <p:cNvSpPr txBox="1">
                <a:spLocks noRot="1" noChangeAspect="1" noMove="1" noResize="1" noEditPoints="1" noAdjustHandles="1" noChangeArrowheads="1" noChangeShapeType="1" noTextEdit="1"/>
              </p:cNvSpPr>
              <p:nvPr/>
            </p:nvSpPr>
            <p:spPr>
              <a:xfrm>
                <a:off x="8981206" y="3639269"/>
                <a:ext cx="1050365" cy="3836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75E8CA1-9F60-C9D1-1857-C3D0950FC2E8}"/>
                  </a:ext>
                </a:extLst>
              </p:cNvPr>
              <p:cNvSpPr txBox="1"/>
              <p:nvPr/>
            </p:nvSpPr>
            <p:spPr>
              <a:xfrm>
                <a:off x="10633003" y="3667306"/>
                <a:ext cx="10372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i="1" smtClean="0">
                              <a:solidFill>
                                <a:prstClr val="black"/>
                              </a:solidFill>
                              <a:latin typeface="Cambria Math" panose="02040503050406030204" pitchFamily="18" charset="0"/>
                            </a:rPr>
                          </m:ctrlPr>
                        </m:sSupPr>
                        <m:e>
                          <m:r>
                            <a:rPr lang="es-ES" b="0" i="1" smtClean="0">
                              <a:solidFill>
                                <a:prstClr val="black"/>
                              </a:solidFill>
                              <a:latin typeface="Cambria Math" panose="02040503050406030204" pitchFamily="18" charset="0"/>
                            </a:rPr>
                            <m:t>𝐷</m:t>
                          </m:r>
                        </m:e>
                        <m:sup>
                          <m:r>
                            <a:rPr lang="es-ES" b="0" i="1" smtClean="0">
                              <a:solidFill>
                                <a:prstClr val="black"/>
                              </a:solidFill>
                              <a:latin typeface="Cambria Math" panose="02040503050406030204" pitchFamily="18" charset="0"/>
                            </a:rPr>
                            <m:t>𝑠</m:t>
                          </m:r>
                        </m:sup>
                      </m:sSup>
                    </m:oMath>
                  </m:oMathPara>
                </a14:m>
                <a:endParaRPr lang="en-US" dirty="0"/>
              </a:p>
            </p:txBody>
          </p:sp>
        </mc:Choice>
        <mc:Fallback xmlns="">
          <p:sp>
            <p:nvSpPr>
              <p:cNvPr id="10" name="TextBox 9">
                <a:extLst>
                  <a:ext uri="{FF2B5EF4-FFF2-40B4-BE49-F238E27FC236}">
                    <a16:creationId xmlns:a16="http://schemas.microsoft.com/office/drawing/2014/main" id="{775E8CA1-9F60-C9D1-1857-C3D0950FC2E8}"/>
                  </a:ext>
                </a:extLst>
              </p:cNvPr>
              <p:cNvSpPr txBox="1">
                <a:spLocks noRot="1" noChangeAspect="1" noMove="1" noResize="1" noEditPoints="1" noAdjustHandles="1" noChangeArrowheads="1" noChangeShapeType="1" noTextEdit="1"/>
              </p:cNvSpPr>
              <p:nvPr/>
            </p:nvSpPr>
            <p:spPr>
              <a:xfrm>
                <a:off x="10633003" y="3667306"/>
                <a:ext cx="1037210" cy="369332"/>
              </a:xfrm>
              <a:prstGeom prst="rect">
                <a:avLst/>
              </a:prstGeom>
              <a:blipFill>
                <a:blip r:embed="rId8"/>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47E07296-C436-B174-E132-4CC7A7710848}"/>
              </a:ext>
            </a:extLst>
          </p:cNvPr>
          <p:cNvSpPr/>
          <p:nvPr/>
        </p:nvSpPr>
        <p:spPr>
          <a:xfrm>
            <a:off x="9160311" y="2624699"/>
            <a:ext cx="705223" cy="212963"/>
          </a:xfrm>
          <a:prstGeom prst="rec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4E5171ED-2689-C20D-5804-48A305E2D402}"/>
              </a:ext>
            </a:extLst>
          </p:cNvPr>
          <p:cNvSpPr/>
          <p:nvPr/>
        </p:nvSpPr>
        <p:spPr>
          <a:xfrm>
            <a:off x="9522720" y="2038643"/>
            <a:ext cx="1628888" cy="308592"/>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3B539955-B3B7-7700-6F48-730FE8E9A571}"/>
              </a:ext>
            </a:extLst>
          </p:cNvPr>
          <p:cNvSpPr/>
          <p:nvPr/>
        </p:nvSpPr>
        <p:spPr>
          <a:xfrm>
            <a:off x="9586690" y="2084177"/>
            <a:ext cx="705223" cy="212963"/>
          </a:xfrm>
          <a:prstGeom prst="rect">
            <a:avLst/>
          </a:prstGeom>
          <a:solidFill>
            <a:schemeClr val="accent3">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AB2D0912-C217-62CE-CBD5-3CCA70110288}"/>
              </a:ext>
            </a:extLst>
          </p:cNvPr>
          <p:cNvSpPr/>
          <p:nvPr/>
        </p:nvSpPr>
        <p:spPr>
          <a:xfrm>
            <a:off x="10369149" y="2067748"/>
            <a:ext cx="705223" cy="212963"/>
          </a:xfrm>
          <a:prstGeom prst="rect">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Arrow Connector 18">
            <a:extLst>
              <a:ext uri="{FF2B5EF4-FFF2-40B4-BE49-F238E27FC236}">
                <a16:creationId xmlns:a16="http://schemas.microsoft.com/office/drawing/2014/main" id="{50565A67-366F-6E83-725C-3D596FBED62F}"/>
              </a:ext>
            </a:extLst>
          </p:cNvPr>
          <p:cNvCxnSpPr>
            <a:cxnSpLocks/>
            <a:stCxn id="8" idx="0"/>
            <a:endCxn id="5" idx="2"/>
          </p:cNvCxnSpPr>
          <p:nvPr/>
        </p:nvCxnSpPr>
        <p:spPr>
          <a:xfrm flipV="1">
            <a:off x="9506389" y="3400943"/>
            <a:ext cx="4763" cy="238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1565BC78-3013-42BE-73C1-A92A667A9017}"/>
              </a:ext>
            </a:extLst>
          </p:cNvPr>
          <p:cNvCxnSpPr>
            <a:cxnSpLocks/>
            <a:stCxn id="10" idx="0"/>
            <a:endCxn id="12" idx="2"/>
          </p:cNvCxnSpPr>
          <p:nvPr/>
        </p:nvCxnSpPr>
        <p:spPr>
          <a:xfrm rot="16200000" flipV="1">
            <a:off x="10084351" y="2600049"/>
            <a:ext cx="1320071" cy="814444"/>
          </a:xfrm>
          <a:prstGeom prst="bentConnector3">
            <a:avLst>
              <a:gd name="adj1" fmla="val 89505"/>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EDD362A-FC2B-DFC6-BE3C-E9939B724AE6}"/>
              </a:ext>
            </a:extLst>
          </p:cNvPr>
          <p:cNvCxnSpPr>
            <a:cxnSpLocks/>
            <a:stCxn id="5" idx="0"/>
            <a:endCxn id="11" idx="2"/>
          </p:cNvCxnSpPr>
          <p:nvPr/>
        </p:nvCxnSpPr>
        <p:spPr>
          <a:xfrm flipV="1">
            <a:off x="9511152" y="2837662"/>
            <a:ext cx="1771" cy="250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CF5BB6F9-AD27-7199-7797-C46F1DF2D48C}"/>
              </a:ext>
            </a:extLst>
          </p:cNvPr>
          <p:cNvCxnSpPr>
            <a:cxnSpLocks/>
            <a:stCxn id="11" idx="0"/>
            <a:endCxn id="12" idx="2"/>
          </p:cNvCxnSpPr>
          <p:nvPr/>
        </p:nvCxnSpPr>
        <p:spPr>
          <a:xfrm rot="5400000" flipH="1" flipV="1">
            <a:off x="9786311" y="2073847"/>
            <a:ext cx="277464" cy="82424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6CA9FFAC-0EB3-F38D-08CB-A09BDD6BC1A5}"/>
              </a:ext>
            </a:extLst>
          </p:cNvPr>
          <p:cNvSpPr/>
          <p:nvPr/>
        </p:nvSpPr>
        <p:spPr>
          <a:xfrm>
            <a:off x="9728781" y="1604360"/>
            <a:ext cx="1214438" cy="260732"/>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Model</a:t>
            </a:r>
            <a:endParaRPr lang="en-US" dirty="0">
              <a:solidFill>
                <a:schemeClr val="tx1"/>
              </a:solidFill>
            </a:endParaRPr>
          </a:p>
        </p:txBody>
      </p:sp>
      <p:sp>
        <p:nvSpPr>
          <p:cNvPr id="39" name="Rectangle 38">
            <a:extLst>
              <a:ext uri="{FF2B5EF4-FFF2-40B4-BE49-F238E27FC236}">
                <a16:creationId xmlns:a16="http://schemas.microsoft.com/office/drawing/2014/main" id="{4BB82C61-8A0C-C298-4D03-0AFACF9F781F}"/>
              </a:ext>
            </a:extLst>
          </p:cNvPr>
          <p:cNvSpPr/>
          <p:nvPr/>
        </p:nvSpPr>
        <p:spPr>
          <a:xfrm>
            <a:off x="9950605" y="1185004"/>
            <a:ext cx="766585" cy="233773"/>
          </a:xfrm>
          <a:prstGeom prst="rect">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Out</a:t>
            </a:r>
            <a:endParaRPr lang="en-US" dirty="0">
              <a:solidFill>
                <a:schemeClr val="tx1"/>
              </a:solidFill>
            </a:endParaRPr>
          </a:p>
        </p:txBody>
      </p:sp>
      <p:cxnSp>
        <p:nvCxnSpPr>
          <p:cNvPr id="40" name="Straight Arrow Connector 39">
            <a:extLst>
              <a:ext uri="{FF2B5EF4-FFF2-40B4-BE49-F238E27FC236}">
                <a16:creationId xmlns:a16="http://schemas.microsoft.com/office/drawing/2014/main" id="{CF3150CE-E9E8-38A7-4B90-51A5CCB0B660}"/>
              </a:ext>
            </a:extLst>
          </p:cNvPr>
          <p:cNvCxnSpPr>
            <a:cxnSpLocks/>
            <a:stCxn id="12" idx="0"/>
            <a:endCxn id="38" idx="2"/>
          </p:cNvCxnSpPr>
          <p:nvPr/>
        </p:nvCxnSpPr>
        <p:spPr>
          <a:xfrm flipH="1" flipV="1">
            <a:off x="10336000" y="1865092"/>
            <a:ext cx="1164" cy="173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AFB2381-26AB-E9C2-851E-15F2C758BEB9}"/>
              </a:ext>
            </a:extLst>
          </p:cNvPr>
          <p:cNvCxnSpPr>
            <a:cxnSpLocks/>
            <a:stCxn id="38" idx="0"/>
            <a:endCxn id="39" idx="2"/>
          </p:cNvCxnSpPr>
          <p:nvPr/>
        </p:nvCxnSpPr>
        <p:spPr>
          <a:xfrm flipH="1" flipV="1">
            <a:off x="10333898" y="1418777"/>
            <a:ext cx="2102" cy="185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7A10E8B9-70A3-1AA2-E2D5-85158FAF88D6}"/>
              </a:ext>
            </a:extLst>
          </p:cNvPr>
          <p:cNvSpPr/>
          <p:nvPr/>
        </p:nvSpPr>
        <p:spPr>
          <a:xfrm rot="5400000">
            <a:off x="10270118" y="2429378"/>
            <a:ext cx="2923830" cy="2906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Multimodal Architectures (MA)</a:t>
            </a:r>
          </a:p>
        </p:txBody>
      </p:sp>
      <p:sp>
        <p:nvSpPr>
          <p:cNvPr id="7" name="Rectangle 6">
            <a:extLst>
              <a:ext uri="{FF2B5EF4-FFF2-40B4-BE49-F238E27FC236}">
                <a16:creationId xmlns:a16="http://schemas.microsoft.com/office/drawing/2014/main" id="{180DB079-675D-2801-53FF-B5D6D433C602}"/>
              </a:ext>
            </a:extLst>
          </p:cNvPr>
          <p:cNvSpPr/>
          <p:nvPr/>
        </p:nvSpPr>
        <p:spPr>
          <a:xfrm>
            <a:off x="520995" y="4734930"/>
            <a:ext cx="11068337" cy="1495269"/>
          </a:xfrm>
          <a:prstGeom prst="rect">
            <a:avLst/>
          </a:prstGeom>
          <a:no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4E364C-1944-F6DE-70C6-98F069F09FA7}"/>
              </a:ext>
            </a:extLst>
          </p:cNvPr>
          <p:cNvSpPr/>
          <p:nvPr/>
        </p:nvSpPr>
        <p:spPr>
          <a:xfrm>
            <a:off x="520995" y="4428179"/>
            <a:ext cx="11068337" cy="312159"/>
          </a:xfrm>
          <a:prstGeom prst="rect">
            <a:avLst/>
          </a:prstGeom>
          <a:solidFill>
            <a:schemeClr val="accent5">
              <a:lumMod val="40000"/>
              <a:lumOff val="60000"/>
            </a:schemeClr>
          </a:solid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Results</a:t>
            </a:r>
            <a:endParaRPr lang="en-US" b="1" dirty="0">
              <a:solidFill>
                <a:schemeClr val="tx1"/>
              </a:solidFill>
            </a:endParaRPr>
          </a:p>
        </p:txBody>
      </p:sp>
      <p:sp>
        <p:nvSpPr>
          <p:cNvPr id="18" name="Rectangle 17">
            <a:extLst>
              <a:ext uri="{FF2B5EF4-FFF2-40B4-BE49-F238E27FC236}">
                <a16:creationId xmlns:a16="http://schemas.microsoft.com/office/drawing/2014/main" id="{56A6EC12-403B-23AF-AFD5-3640675673F1}"/>
              </a:ext>
            </a:extLst>
          </p:cNvPr>
          <p:cNvSpPr/>
          <p:nvPr/>
        </p:nvSpPr>
        <p:spPr>
          <a:xfrm>
            <a:off x="1429327" y="483919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42" name="Rectangle 41">
            <a:extLst>
              <a:ext uri="{FF2B5EF4-FFF2-40B4-BE49-F238E27FC236}">
                <a16:creationId xmlns:a16="http://schemas.microsoft.com/office/drawing/2014/main" id="{6559EFF4-4801-A157-80D9-589D3FACEEE2}"/>
              </a:ext>
            </a:extLst>
          </p:cNvPr>
          <p:cNvSpPr/>
          <p:nvPr/>
        </p:nvSpPr>
        <p:spPr>
          <a:xfrm>
            <a:off x="5251450" y="481124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47" name="Rectangle 46">
            <a:extLst>
              <a:ext uri="{FF2B5EF4-FFF2-40B4-BE49-F238E27FC236}">
                <a16:creationId xmlns:a16="http://schemas.microsoft.com/office/drawing/2014/main" id="{EDD15656-6A40-0A8B-2A0B-3FF89F571470}"/>
              </a:ext>
            </a:extLst>
          </p:cNvPr>
          <p:cNvSpPr/>
          <p:nvPr/>
        </p:nvSpPr>
        <p:spPr>
          <a:xfrm>
            <a:off x="9005890" y="4820014"/>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51" name="Straight Connector 50">
            <a:extLst>
              <a:ext uri="{FF2B5EF4-FFF2-40B4-BE49-F238E27FC236}">
                <a16:creationId xmlns:a16="http://schemas.microsoft.com/office/drawing/2014/main" id="{9A8A69F0-1718-6E3F-E8AE-058DB914B494}"/>
              </a:ext>
            </a:extLst>
          </p:cNvPr>
          <p:cNvCxnSpPr/>
          <p:nvPr/>
        </p:nvCxnSpPr>
        <p:spPr>
          <a:xfrm>
            <a:off x="4143375" y="4839199"/>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BCC7A4CE-8D42-5DEA-8FA5-8F1297925A2A}"/>
              </a:ext>
            </a:extLst>
          </p:cNvPr>
          <p:cNvCxnSpPr/>
          <p:nvPr/>
        </p:nvCxnSpPr>
        <p:spPr>
          <a:xfrm>
            <a:off x="7877175" y="4856908"/>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pic>
        <p:nvPicPr>
          <p:cNvPr id="57" name="Picture 56">
            <a:extLst>
              <a:ext uri="{FF2B5EF4-FFF2-40B4-BE49-F238E27FC236}">
                <a16:creationId xmlns:a16="http://schemas.microsoft.com/office/drawing/2014/main" id="{84D9B357-4F8B-F78C-2B82-32419529947F}"/>
              </a:ext>
            </a:extLst>
          </p:cNvPr>
          <p:cNvPicPr>
            <a:picLocks noChangeAspect="1"/>
          </p:cNvPicPr>
          <p:nvPr/>
        </p:nvPicPr>
        <p:blipFill>
          <a:blip r:embed="rId9"/>
          <a:stretch>
            <a:fillRect/>
          </a:stretch>
        </p:blipFill>
        <p:spPr>
          <a:xfrm>
            <a:off x="5750651" y="1422255"/>
            <a:ext cx="2457441" cy="2480195"/>
          </a:xfrm>
          <a:prstGeom prst="rect">
            <a:avLst/>
          </a:prstGeom>
        </p:spPr>
      </p:pic>
      <p:sp>
        <p:nvSpPr>
          <p:cNvPr id="58" name="Arrow: Right 57">
            <a:extLst>
              <a:ext uri="{FF2B5EF4-FFF2-40B4-BE49-F238E27FC236}">
                <a16:creationId xmlns:a16="http://schemas.microsoft.com/office/drawing/2014/main" id="{3A12CD4C-7783-7982-95D9-B96934978F7F}"/>
              </a:ext>
            </a:extLst>
          </p:cNvPr>
          <p:cNvSpPr/>
          <p:nvPr/>
        </p:nvSpPr>
        <p:spPr>
          <a:xfrm>
            <a:off x="8108986" y="2574723"/>
            <a:ext cx="560425" cy="3121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6E3EDC50-B981-3A4D-ADA4-14D18659D780}"/>
              </a:ext>
            </a:extLst>
          </p:cNvPr>
          <p:cNvPicPr>
            <a:picLocks noChangeAspect="1"/>
          </p:cNvPicPr>
          <p:nvPr/>
        </p:nvPicPr>
        <p:blipFill>
          <a:blip r:embed="rId10"/>
          <a:stretch>
            <a:fillRect/>
          </a:stretch>
        </p:blipFill>
        <p:spPr>
          <a:xfrm>
            <a:off x="835890" y="5307523"/>
            <a:ext cx="2992590" cy="731884"/>
          </a:xfrm>
          <a:prstGeom prst="rect">
            <a:avLst/>
          </a:prstGeom>
        </p:spPr>
      </p:pic>
      <p:pic>
        <p:nvPicPr>
          <p:cNvPr id="49" name="Picture 48">
            <a:extLst>
              <a:ext uri="{FF2B5EF4-FFF2-40B4-BE49-F238E27FC236}">
                <a16:creationId xmlns:a16="http://schemas.microsoft.com/office/drawing/2014/main" id="{AFE45013-F1BC-0E8E-04DC-39CEFDE22FEF}"/>
              </a:ext>
            </a:extLst>
          </p:cNvPr>
          <p:cNvPicPr>
            <a:picLocks noChangeAspect="1"/>
          </p:cNvPicPr>
          <p:nvPr/>
        </p:nvPicPr>
        <p:blipFill>
          <a:blip r:embed="rId11"/>
          <a:stretch>
            <a:fillRect/>
          </a:stretch>
        </p:blipFill>
        <p:spPr>
          <a:xfrm>
            <a:off x="4412616" y="5315324"/>
            <a:ext cx="3227282" cy="769650"/>
          </a:xfrm>
          <a:prstGeom prst="rect">
            <a:avLst/>
          </a:prstGeom>
        </p:spPr>
      </p:pic>
      <p:pic>
        <p:nvPicPr>
          <p:cNvPr id="56" name="Picture 55">
            <a:extLst>
              <a:ext uri="{FF2B5EF4-FFF2-40B4-BE49-F238E27FC236}">
                <a16:creationId xmlns:a16="http://schemas.microsoft.com/office/drawing/2014/main" id="{ED333C4F-7661-A303-7362-6A9C17BB4ABD}"/>
              </a:ext>
            </a:extLst>
          </p:cNvPr>
          <p:cNvPicPr>
            <a:picLocks noChangeAspect="1"/>
          </p:cNvPicPr>
          <p:nvPr/>
        </p:nvPicPr>
        <p:blipFill>
          <a:blip r:embed="rId12"/>
          <a:stretch>
            <a:fillRect/>
          </a:stretch>
        </p:blipFill>
        <p:spPr>
          <a:xfrm>
            <a:off x="8145712" y="5312960"/>
            <a:ext cx="3166137" cy="708957"/>
          </a:xfrm>
          <a:prstGeom prst="rect">
            <a:avLst/>
          </a:prstGeom>
        </p:spPr>
      </p:pic>
    </p:spTree>
    <p:extLst>
      <p:ext uri="{BB962C8B-B14F-4D97-AF65-F5344CB8AC3E}">
        <p14:creationId xmlns:p14="http://schemas.microsoft.com/office/powerpoint/2010/main" val="111219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18</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80B3B8-D06A-1347-B239-CF4149F92F35}"/>
                  </a:ext>
                </a:extLst>
              </p:cNvPr>
              <p:cNvSpPr txBox="1"/>
              <p:nvPr/>
            </p:nvSpPr>
            <p:spPr>
              <a:xfrm>
                <a:off x="339747" y="1105013"/>
                <a:ext cx="7389079" cy="1699953"/>
              </a:xfrm>
              <a:prstGeom prst="rect">
                <a:avLst/>
              </a:prstGeom>
              <a:noFill/>
            </p:spPr>
            <p:txBody>
              <a:bodyPr wrap="square" rtlCol="0">
                <a:spAutoFit/>
              </a:bodyPr>
              <a:lstStyle/>
              <a:p>
                <a:pPr marL="16510" marR="1053465" algn="just">
                  <a:lnSpc>
                    <a:spcPct val="114999"/>
                  </a:lnSpc>
                  <a:spcBef>
                    <a:spcPts val="133"/>
                  </a:spcBef>
                  <a:buClrTx/>
                  <a:buFontTx/>
                  <a:buNone/>
                </a:pPr>
                <a:r>
                  <a:rPr lang="en-US" sz="1800" b="1" kern="1200" dirty="0">
                    <a:solidFill>
                      <a:prstClr val="black"/>
                    </a:solidFill>
                    <a:latin typeface="Calibri" panose="020F0502020204030204"/>
                    <a:ea typeface="Calibri"/>
                    <a:cs typeface="Arial MT"/>
                  </a:rPr>
                  <a:t>Post Preprocessing</a:t>
                </a:r>
              </a:p>
              <a:p>
                <a:pPr>
                  <a:buClrTx/>
                  <a:buFontTx/>
                  <a:buNone/>
                </a:pPr>
                <a:r>
                  <a:rPr lang="es-ES" dirty="0">
                    <a:solidFill>
                      <a:prstClr val="black"/>
                    </a:solidFill>
                    <a:latin typeface="Calibri" panose="020F0502020204030204"/>
                  </a:rPr>
                  <a:t>        </a:t>
                </a:r>
                <a14:m>
                  <m:oMath xmlns:m="http://schemas.openxmlformats.org/officeDocument/2006/math">
                    <m:sSubSup>
                      <m:sSubSupPr>
                        <m:ctrlPr>
                          <a:rPr lang="es-ES" sz="1800" i="1" kern="1200" smtClean="0">
                            <a:solidFill>
                              <a:prstClr val="black"/>
                            </a:solidFill>
                            <a:latin typeface="Cambria Math" panose="02040503050406030204" pitchFamily="18" charset="0"/>
                            <a:ea typeface="+mn-ea"/>
                            <a:cs typeface="+mn-cs"/>
                          </a:rPr>
                        </m:ctrlPr>
                      </m:sSubSupPr>
                      <m:e>
                        <m:sSubSup>
                          <m:sSubSupPr>
                            <m:ctrlPr>
                              <a:rPr lang="es-ES" sz="1800" i="1" kern="1200" smtClean="0">
                                <a:solidFill>
                                  <a:prstClr val="black"/>
                                </a:solidFill>
                                <a:latin typeface="Cambria Math" panose="02040503050406030204" pitchFamily="18" charset="0"/>
                                <a:ea typeface="Calibri"/>
                              </a:rPr>
                            </m:ctrlPr>
                          </m:sSubSupPr>
                          <m:e>
                            <m:r>
                              <a:rPr lang="es-ES" sz="1800" b="0" i="1" kern="1200" smtClean="0">
                                <a:solidFill>
                                  <a:prstClr val="black"/>
                                </a:solidFill>
                                <a:latin typeface="Cambria Math" panose="02040503050406030204" pitchFamily="18" charset="0"/>
                                <a:ea typeface="Calibri"/>
                              </a:rPr>
                              <m:t>𝐷</m:t>
                            </m:r>
                          </m:e>
                          <m:sub>
                            <m:r>
                              <a:rPr lang="es-ES" sz="1800" b="0" i="1" kern="1200" smtClean="0">
                                <a:solidFill>
                                  <a:prstClr val="black"/>
                                </a:solidFill>
                                <a:latin typeface="Cambria Math" panose="02040503050406030204" pitchFamily="18" charset="0"/>
                                <a:ea typeface="Calibri"/>
                              </a:rPr>
                              <m:t>𝑣𝑠</m:t>
                            </m:r>
                          </m:sub>
                          <m:sup>
                            <m:r>
                              <a:rPr lang="es-ES" sz="1800" b="0" i="1" kern="1200" smtClean="0">
                                <a:solidFill>
                                  <a:prstClr val="black"/>
                                </a:solidFill>
                                <a:latin typeface="Cambria Math" panose="02040503050406030204" pitchFamily="18" charset="0"/>
                                <a:ea typeface="Calibri"/>
                              </a:rPr>
                              <m:t>𝑡</m:t>
                            </m:r>
                          </m:sup>
                        </m:sSubSup>
                        <m:r>
                          <a:rPr lang="es-ES" sz="1800" i="1" kern="1200">
                            <a:solidFill>
                              <a:prstClr val="black"/>
                            </a:solidFill>
                            <a:latin typeface="Cambria Math" panose="02040503050406030204" pitchFamily="18" charset="0"/>
                            <a:ea typeface="Calibri"/>
                            <a:cs typeface="Arial MT"/>
                          </a:rPr>
                          <m:t>={</m:t>
                        </m:r>
                        <m:d>
                          <m:dPr>
                            <m:ctrlPr>
                              <a:rPr lang="es-ES" sz="1800" i="1" kern="1200">
                                <a:solidFill>
                                  <a:prstClr val="black"/>
                                </a:solidFill>
                                <a:latin typeface="Cambria Math" panose="02040503050406030204" pitchFamily="18" charset="0"/>
                                <a:ea typeface="+mn-ea"/>
                                <a:cs typeface="+mn-cs"/>
                              </a:rPr>
                            </m:ctrlPr>
                          </m:dPr>
                          <m:e>
                            <m:sSub>
                              <m:sSubPr>
                                <m:ctrlPr>
                                  <a:rPr lang="es-ES" sz="1800" i="1" kern="1200">
                                    <a:solidFill>
                                      <a:prstClr val="black"/>
                                    </a:solidFill>
                                    <a:latin typeface="Cambria Math" panose="02040503050406030204" pitchFamily="18" charset="0"/>
                                    <a:ea typeface="+mn-ea"/>
                                    <a:cs typeface="+mn-cs"/>
                                  </a:rPr>
                                </m:ctrlPr>
                              </m:sSubPr>
                              <m:e>
                                <m:r>
                                  <a:rPr lang="es-ES" sz="1800" b="1" i="1" kern="1200">
                                    <a:solidFill>
                                      <a:prstClr val="black"/>
                                    </a:solidFill>
                                    <a:latin typeface="Cambria Math" panose="02040503050406030204" pitchFamily="18" charset="0"/>
                                    <a:ea typeface="+mn-ea"/>
                                    <a:cs typeface="+mn-cs"/>
                                  </a:rPr>
                                  <m:t>𝑿</m:t>
                                </m:r>
                              </m:e>
                              <m:sub>
                                <m:r>
                                  <a:rPr lang="es-ES" sz="1800" b="0" i="1" kern="1200" smtClean="0">
                                    <a:solidFill>
                                      <a:prstClr val="black"/>
                                    </a:solidFill>
                                    <a:latin typeface="Cambria Math" panose="02040503050406030204" pitchFamily="18" charset="0"/>
                                    <a:ea typeface="+mn-ea"/>
                                    <a:cs typeface="+mn-cs"/>
                                  </a:rPr>
                                  <m:t>𝑝</m:t>
                                </m:r>
                              </m:sub>
                            </m:sSub>
                          </m:e>
                        </m:d>
                        <m:r>
                          <a:rPr lang="es-ES" sz="1800" i="1" kern="1200">
                            <a:solidFill>
                              <a:prstClr val="black"/>
                            </a:solidFill>
                            <a:latin typeface="Cambria Math" panose="02040503050406030204" pitchFamily="18" charset="0"/>
                            <a:ea typeface="+mn-ea"/>
                            <a:cs typeface="+mn-cs"/>
                          </a:rPr>
                          <m:t>}</m:t>
                        </m:r>
                      </m:e>
                      <m:sub>
                        <m:r>
                          <a:rPr lang="es-ES" sz="1800" b="0" i="1" kern="1200" smtClean="0">
                            <a:solidFill>
                              <a:prstClr val="black"/>
                            </a:solidFill>
                            <a:latin typeface="Cambria Math" panose="02040503050406030204" pitchFamily="18" charset="0"/>
                            <a:ea typeface="+mn-ea"/>
                            <a:cs typeface="+mn-cs"/>
                          </a:rPr>
                          <m:t>𝑝</m:t>
                        </m:r>
                        <m:r>
                          <a:rPr lang="es-ES" sz="1800" i="1" kern="1200" smtClean="0">
                            <a:solidFill>
                              <a:prstClr val="black"/>
                            </a:solidFill>
                            <a:latin typeface="Cambria Math" panose="02040503050406030204" pitchFamily="18" charset="0"/>
                            <a:ea typeface="+mn-ea"/>
                            <a:cs typeface="+mn-cs"/>
                          </a:rPr>
                          <m:t>=1</m:t>
                        </m:r>
                      </m:sub>
                      <m:sup>
                        <m:r>
                          <a:rPr lang="es-ES" sz="1800" b="0" i="1" kern="1200" smtClean="0">
                            <a:solidFill>
                              <a:prstClr val="black"/>
                            </a:solidFill>
                            <a:latin typeface="Cambria Math" panose="02040503050406030204" pitchFamily="18" charset="0"/>
                            <a:ea typeface="+mn-ea"/>
                            <a:cs typeface="+mn-cs"/>
                          </a:rPr>
                          <m:t>𝑃</m:t>
                        </m:r>
                      </m:sup>
                    </m:sSubSup>
                  </m:oMath>
                </a14:m>
                <a:r>
                  <a:rPr lang="en-US" sz="1800" kern="1200" dirty="0">
                    <a:solidFill>
                      <a:prstClr val="black"/>
                    </a:solidFill>
                    <a:latin typeface="Calibri" panose="020F0502020204030204"/>
                    <a:ea typeface="Calibri"/>
                    <a:cs typeface="Arial MT"/>
                  </a:rPr>
                  <a:t>, with </a:t>
                </a:r>
                <a14:m>
                  <m:oMath xmlns:m="http://schemas.openxmlformats.org/officeDocument/2006/math">
                    <m:sSub>
                      <m:sSubPr>
                        <m:ctrlPr>
                          <a:rPr lang="en-US" sz="1800" i="1" kern="1200" smtClean="0">
                            <a:solidFill>
                              <a:prstClr val="black"/>
                            </a:solidFill>
                            <a:latin typeface="Cambria Math" panose="02040503050406030204" pitchFamily="18" charset="0"/>
                            <a:ea typeface="+mn-ea"/>
                            <a:cs typeface="+mn-cs"/>
                          </a:rPr>
                        </m:ctrlPr>
                      </m:sSubPr>
                      <m:e>
                        <m:r>
                          <a:rPr lang="es-ES" sz="1800" b="1" i="1" kern="1200" smtClean="0">
                            <a:solidFill>
                              <a:prstClr val="black"/>
                            </a:solidFill>
                            <a:latin typeface="Cambria Math" panose="02040503050406030204" pitchFamily="18" charset="0"/>
                            <a:ea typeface="+mn-ea"/>
                            <a:cs typeface="+mn-cs"/>
                          </a:rPr>
                          <m:t>𝑿</m:t>
                        </m:r>
                      </m:e>
                      <m:sub>
                        <m:r>
                          <a:rPr lang="es-ES" sz="1800" i="1" kern="1200" smtClean="0">
                            <a:solidFill>
                              <a:prstClr val="black"/>
                            </a:solidFill>
                            <a:latin typeface="Cambria Math" panose="02040503050406030204" pitchFamily="18" charset="0"/>
                            <a:ea typeface="+mn-ea"/>
                            <a:cs typeface="+mn-cs"/>
                          </a:rPr>
                          <m:t>𝑝</m:t>
                        </m:r>
                      </m:sub>
                    </m:sSub>
                    <m:r>
                      <a:rPr lang="es-ES" sz="1800" i="1" kern="1200" smtClean="0">
                        <a:solidFill>
                          <a:prstClr val="black"/>
                        </a:solidFill>
                        <a:latin typeface="Cambria Math" panose="02040503050406030204" pitchFamily="18" charset="0"/>
                        <a:ea typeface="+mn-ea"/>
                        <a:cs typeface="+mn-cs"/>
                      </a:rPr>
                      <m:t> </m:t>
                    </m:r>
                    <m:r>
                      <a:rPr lang="es-ES" sz="1800" i="1" kern="1200" smtClean="0">
                        <a:solidFill>
                          <a:prstClr val="black"/>
                        </a:solidFill>
                        <a:latin typeface="Cambria Math" panose="02040503050406030204" pitchFamily="18" charset="0"/>
                        <a:ea typeface="Cambria Math" panose="02040503050406030204" pitchFamily="18" charset="0"/>
                        <a:cs typeface="+mn-cs"/>
                      </a:rPr>
                      <m:t>∈ </m:t>
                    </m:r>
                    <m:sSup>
                      <m:sSupPr>
                        <m:ctrlPr>
                          <a:rPr lang="es-ES" sz="1800" i="1" kern="1200" smtClean="0">
                            <a:solidFill>
                              <a:prstClr val="black"/>
                            </a:solidFill>
                            <a:latin typeface="Cambria Math" panose="02040503050406030204" pitchFamily="18" charset="0"/>
                            <a:ea typeface="Cambria Math" panose="02040503050406030204" pitchFamily="18" charset="0"/>
                            <a:cs typeface="+mn-cs"/>
                          </a:rPr>
                        </m:ctrlPr>
                      </m:sSupPr>
                      <m:e>
                        <m:r>
                          <a:rPr lang="es-ES" sz="1800" i="1" kern="1200" smtClean="0">
                            <a:solidFill>
                              <a:prstClr val="black"/>
                            </a:solidFill>
                            <a:latin typeface="Cambria Math" panose="02040503050406030204" pitchFamily="18" charset="0"/>
                            <a:ea typeface="Cambria Math" panose="02040503050406030204" pitchFamily="18" charset="0"/>
                            <a:cs typeface="+mn-cs"/>
                          </a:rPr>
                          <m:t>ℝ</m:t>
                        </m:r>
                      </m:e>
                      <m:sup>
                        <m:r>
                          <a:rPr lang="es-ES" sz="1800" b="0" i="1" kern="1200" smtClean="0">
                            <a:solidFill>
                              <a:prstClr val="black"/>
                            </a:solidFill>
                            <a:latin typeface="Cambria Math" panose="02040503050406030204" pitchFamily="18" charset="0"/>
                            <a:ea typeface="Cambria Math" panose="02040503050406030204" pitchFamily="18" charset="0"/>
                            <a:cs typeface="+mn-cs"/>
                          </a:rPr>
                          <m:t>𝑊𝑥</m:t>
                        </m:r>
                        <m:r>
                          <a:rPr lang="es-ES" sz="1800" i="1" kern="1200" smtClean="0">
                            <a:solidFill>
                              <a:prstClr val="black"/>
                            </a:solidFill>
                            <a:latin typeface="Cambria Math" panose="02040503050406030204" pitchFamily="18" charset="0"/>
                            <a:ea typeface="Cambria Math" panose="02040503050406030204" pitchFamily="18" charset="0"/>
                            <a:cs typeface="+mn-cs"/>
                          </a:rPr>
                          <m:t>𝐹𝑥𝑇</m:t>
                        </m:r>
                      </m:sup>
                    </m:sSup>
                  </m:oMath>
                </a14:m>
                <a:endParaRPr lang="es-ES" dirty="0">
                  <a:solidFill>
                    <a:prstClr val="black"/>
                  </a:solidFill>
                  <a:latin typeface="Calibri" panose="020F0502020204030204"/>
                  <a:ea typeface="Cambria Math" panose="02040503050406030204" pitchFamily="18" charset="0"/>
                </a:endParaRPr>
              </a:p>
              <a:p>
                <a:pPr>
                  <a:buClrTx/>
                  <a:buFontTx/>
                  <a:buNone/>
                </a:pPr>
                <a:r>
                  <a:rPr lang="es-ES" dirty="0">
                    <a:solidFill>
                      <a:prstClr val="black"/>
                    </a:solidFill>
                  </a:rPr>
                  <a:t>        </a:t>
                </a:r>
                <a14:m>
                  <m:oMath xmlns:m="http://schemas.openxmlformats.org/officeDocument/2006/math">
                    <m:sSubSup>
                      <m:sSubSupPr>
                        <m:ctrlPr>
                          <a:rPr lang="es-ES" i="1">
                            <a:solidFill>
                              <a:prstClr val="black"/>
                            </a:solidFill>
                            <a:latin typeface="Cambria Math" panose="02040503050406030204" pitchFamily="18" charset="0"/>
                          </a:rPr>
                        </m:ctrlPr>
                      </m:sSubSupPr>
                      <m:e>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b="0" i="1" smtClean="0">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i="1">
                            <a:solidFill>
                              <a:prstClr val="black"/>
                            </a:solidFill>
                            <a:latin typeface="Cambria Math" panose="02040503050406030204" pitchFamily="18" charset="0"/>
                            <a:ea typeface="Calibri"/>
                            <a:cs typeface="Arial MT"/>
                          </a:rPr>
                          <m:t>={</m:t>
                        </m:r>
                        <m:d>
                          <m:dPr>
                            <m:ctrlPr>
                              <a:rPr lang="es-ES" i="1">
                                <a:solidFill>
                                  <a:prstClr val="black"/>
                                </a:solidFill>
                                <a:latin typeface="Cambria Math" panose="02040503050406030204" pitchFamily="18" charset="0"/>
                              </a:rPr>
                            </m:ctrlPr>
                          </m:dPr>
                          <m:e>
                            <m:sSub>
                              <m:sSubPr>
                                <m:ctrlPr>
                                  <a:rPr lang="es-ES" i="1">
                                    <a:solidFill>
                                      <a:prstClr val="black"/>
                                    </a:solidFill>
                                    <a:latin typeface="Cambria Math" panose="02040503050406030204" pitchFamily="18" charset="0"/>
                                  </a:rPr>
                                </m:ctrlPr>
                              </m:sSubPr>
                              <m:e>
                                <m:r>
                                  <a:rPr lang="es-ES" b="1" i="1">
                                    <a:solidFill>
                                      <a:prstClr val="black"/>
                                    </a:solidFill>
                                    <a:latin typeface="Cambria Math" panose="02040503050406030204" pitchFamily="18" charset="0"/>
                                  </a:rPr>
                                  <m:t>𝑿</m:t>
                                </m:r>
                              </m:e>
                              <m:sub>
                                <m:r>
                                  <a:rPr lang="es-ES" i="1">
                                    <a:solidFill>
                                      <a:prstClr val="black"/>
                                    </a:solidFill>
                                    <a:latin typeface="Cambria Math" panose="02040503050406030204" pitchFamily="18" charset="0"/>
                                  </a:rPr>
                                  <m:t>𝑝</m:t>
                                </m:r>
                              </m:sub>
                            </m:sSub>
                          </m:e>
                        </m:d>
                        <m:r>
                          <a:rPr lang="es-ES" i="1">
                            <a:solidFill>
                              <a:prstClr val="black"/>
                            </a:solidFill>
                            <a:latin typeface="Cambria Math" panose="02040503050406030204" pitchFamily="18" charset="0"/>
                          </a:rPr>
                          <m:t>}</m:t>
                        </m:r>
                      </m:e>
                      <m:sub>
                        <m:r>
                          <a:rPr lang="es-ES" i="1">
                            <a:solidFill>
                              <a:prstClr val="black"/>
                            </a:solidFill>
                            <a:latin typeface="Cambria Math" panose="02040503050406030204" pitchFamily="18" charset="0"/>
                          </a:rPr>
                          <m:t>𝑝</m:t>
                        </m:r>
                        <m:r>
                          <a:rPr lang="es-ES" i="1">
                            <a:solidFill>
                              <a:prstClr val="black"/>
                            </a:solidFill>
                            <a:latin typeface="Cambria Math" panose="02040503050406030204" pitchFamily="18" charset="0"/>
                          </a:rPr>
                          <m:t>=1</m:t>
                        </m:r>
                      </m:sub>
                      <m:sup>
                        <m:r>
                          <a:rPr lang="es-ES" i="1">
                            <a:solidFill>
                              <a:prstClr val="black"/>
                            </a:solidFill>
                            <a:latin typeface="Cambria Math" panose="02040503050406030204" pitchFamily="18" charset="0"/>
                          </a:rPr>
                          <m:t>𝑃</m:t>
                        </m:r>
                      </m:sup>
                    </m:sSubSup>
                  </m:oMath>
                </a14:m>
                <a:r>
                  <a:rPr lang="en-US" dirty="0">
                    <a:solidFill>
                      <a:prstClr val="black"/>
                    </a:solidFill>
                    <a:ea typeface="Calibri"/>
                    <a:cs typeface="Arial MT"/>
                  </a:rPr>
                  <a:t>, with </a:t>
                </a:r>
                <a14:m>
                  <m:oMath xmlns:m="http://schemas.openxmlformats.org/officeDocument/2006/math">
                    <m:sSub>
                      <m:sSubPr>
                        <m:ctrlPr>
                          <a:rPr lang="en-US" i="1">
                            <a:solidFill>
                              <a:prstClr val="black"/>
                            </a:solidFill>
                            <a:latin typeface="Cambria Math" panose="02040503050406030204" pitchFamily="18" charset="0"/>
                          </a:rPr>
                        </m:ctrlPr>
                      </m:sSubPr>
                      <m:e>
                        <m:r>
                          <a:rPr lang="es-ES" b="1" i="1">
                            <a:solidFill>
                              <a:prstClr val="black"/>
                            </a:solidFill>
                            <a:latin typeface="Cambria Math" panose="02040503050406030204" pitchFamily="18" charset="0"/>
                          </a:rPr>
                          <m:t>𝑿</m:t>
                        </m:r>
                      </m:e>
                      <m:sub>
                        <m:r>
                          <a:rPr lang="es-ES" i="1">
                            <a:solidFill>
                              <a:prstClr val="black"/>
                            </a:solidFill>
                            <a:latin typeface="Cambria Math" panose="02040503050406030204" pitchFamily="18" charset="0"/>
                          </a:rPr>
                          <m:t>𝑝</m:t>
                        </m:r>
                      </m:sub>
                    </m:sSub>
                    <m:r>
                      <a:rPr lang="es-ES" i="1">
                        <a:solidFill>
                          <a:prstClr val="black"/>
                        </a:solidFill>
                        <a:latin typeface="Cambria Math" panose="02040503050406030204" pitchFamily="18" charset="0"/>
                      </a:rPr>
                      <m:t> </m:t>
                    </m:r>
                    <m:r>
                      <a:rPr lang="es-ES" i="1">
                        <a:solidFill>
                          <a:prstClr val="black"/>
                        </a:solidFill>
                        <a:latin typeface="Cambria Math" panose="02040503050406030204" pitchFamily="18" charset="0"/>
                        <a:ea typeface="Cambria Math" panose="02040503050406030204" pitchFamily="18" charset="0"/>
                      </a:rPr>
                      <m:t>∈</m:t>
                    </m:r>
                    <m:sSup>
                      <m:sSupPr>
                        <m:ctrlPr>
                          <a:rPr lang="es-ES" i="1">
                            <a:solidFill>
                              <a:prstClr val="black"/>
                            </a:solidFill>
                            <a:latin typeface="Cambria Math" panose="02040503050406030204" pitchFamily="18" charset="0"/>
                            <a:ea typeface="Cambria Math" panose="02040503050406030204" pitchFamily="18" charset="0"/>
                          </a:rPr>
                        </m:ctrlPr>
                      </m:sSupPr>
                      <m:e>
                        <m:r>
                          <a:rPr lang="es-ES" i="1">
                            <a:solidFill>
                              <a:prstClr val="black"/>
                            </a:solidFill>
                            <a:latin typeface="Cambria Math" panose="02040503050406030204" pitchFamily="18" charset="0"/>
                            <a:ea typeface="Cambria Math" panose="02040503050406030204" pitchFamily="18" charset="0"/>
                          </a:rPr>
                          <m:t>ℝ</m:t>
                        </m:r>
                      </m:e>
                      <m:sup>
                        <m:r>
                          <a:rPr lang="es-ES" i="1">
                            <a:solidFill>
                              <a:prstClr val="black"/>
                            </a:solidFill>
                            <a:latin typeface="Cambria Math" panose="02040503050406030204" pitchFamily="18" charset="0"/>
                            <a:ea typeface="Cambria Math" panose="02040503050406030204" pitchFamily="18" charset="0"/>
                          </a:rPr>
                          <m:t>𝑊𝑥𝐹𝑥𝑇</m:t>
                        </m:r>
                      </m:sup>
                    </m:sSup>
                  </m:oMath>
                </a14:m>
                <a:endParaRPr lang="es-ES" dirty="0">
                  <a:solidFill>
                    <a:prstClr val="black"/>
                  </a:solidFill>
                  <a:latin typeface="Calibri" panose="020F0502020204030204"/>
                  <a:ea typeface="Cambria Math" panose="02040503050406030204" pitchFamily="18" charset="0"/>
                </a:endParaRPr>
              </a:p>
              <a:p>
                <a:pPr>
                  <a:buClrTx/>
                  <a:buFontTx/>
                  <a:buNone/>
                </a:pPr>
                <a14:m>
                  <m:oMath xmlns:m="http://schemas.openxmlformats.org/officeDocument/2006/math">
                    <m:r>
                      <a:rPr lang="es-ES" b="0" i="1" smtClean="0">
                        <a:solidFill>
                          <a:prstClr val="black"/>
                        </a:solidFill>
                        <a:latin typeface="Cambria Math" panose="02040503050406030204" pitchFamily="18" charset="0"/>
                      </a:rPr>
                      <m:t>        </m:t>
                    </m:r>
                    <m:sSubSup>
                      <m:sSubSupPr>
                        <m:ctrlPr>
                          <a:rPr lang="es-ES" i="1">
                            <a:solidFill>
                              <a:prstClr val="black"/>
                            </a:solidFill>
                            <a:latin typeface="Cambria Math" panose="02040503050406030204" pitchFamily="18" charset="0"/>
                          </a:rPr>
                        </m:ctrlPr>
                      </m:sSubSupPr>
                      <m:e>
                        <m:sSup>
                          <m:sSupPr>
                            <m:ctrlPr>
                              <a:rPr lang="es-ES" i="1" smtClean="0">
                                <a:solidFill>
                                  <a:prstClr val="black"/>
                                </a:solidFill>
                                <a:latin typeface="Cambria Math" panose="02040503050406030204" pitchFamily="18" charset="0"/>
                              </a:rPr>
                            </m:ctrlPr>
                          </m:sSupPr>
                          <m:e>
                            <m:r>
                              <a:rPr lang="es-ES" b="0" i="1" smtClean="0">
                                <a:solidFill>
                                  <a:prstClr val="black"/>
                                </a:solidFill>
                                <a:latin typeface="Cambria Math" panose="02040503050406030204" pitchFamily="18" charset="0"/>
                              </a:rPr>
                              <m:t>𝐷</m:t>
                            </m:r>
                          </m:e>
                          <m:sup>
                            <m:r>
                              <a:rPr lang="es-ES" b="0" i="1" smtClean="0">
                                <a:solidFill>
                                  <a:prstClr val="black"/>
                                </a:solidFill>
                                <a:latin typeface="Cambria Math" panose="02040503050406030204" pitchFamily="18" charset="0"/>
                              </a:rPr>
                              <m:t>𝑠</m:t>
                            </m:r>
                          </m:sup>
                        </m:sSup>
                        <m:r>
                          <a:rPr lang="es-ES" i="1">
                            <a:solidFill>
                              <a:prstClr val="black"/>
                            </a:solidFill>
                            <a:latin typeface="Cambria Math" panose="02040503050406030204" pitchFamily="18" charset="0"/>
                            <a:ea typeface="Calibri"/>
                            <a:cs typeface="Arial MT"/>
                          </a:rPr>
                          <m:t>={</m:t>
                        </m:r>
                        <m:d>
                          <m:dPr>
                            <m:ctrlPr>
                              <a:rPr lang="es-ES" i="1">
                                <a:solidFill>
                                  <a:prstClr val="black"/>
                                </a:solidFill>
                                <a:latin typeface="Cambria Math" panose="02040503050406030204" pitchFamily="18" charset="0"/>
                              </a:rPr>
                            </m:ctrlPr>
                          </m:dPr>
                          <m:e>
                            <m:sSub>
                              <m:sSubPr>
                                <m:ctrlPr>
                                  <a:rPr lang="es-ES" i="1">
                                    <a:solidFill>
                                      <a:prstClr val="black"/>
                                    </a:solidFill>
                                    <a:latin typeface="Cambria Math" panose="02040503050406030204" pitchFamily="18" charset="0"/>
                                  </a:rPr>
                                </m:ctrlPr>
                              </m:sSubPr>
                              <m:e>
                                <m:r>
                                  <a:rPr lang="es-ES" b="1" i="1" smtClean="0">
                                    <a:solidFill>
                                      <a:prstClr val="black"/>
                                    </a:solidFill>
                                    <a:latin typeface="Cambria Math" panose="02040503050406030204" pitchFamily="18" charset="0"/>
                                  </a:rPr>
                                  <m:t>𝒙</m:t>
                                </m:r>
                              </m:e>
                              <m:sub>
                                <m:r>
                                  <a:rPr lang="es-ES" i="1">
                                    <a:solidFill>
                                      <a:prstClr val="black"/>
                                    </a:solidFill>
                                    <a:latin typeface="Cambria Math" panose="02040503050406030204" pitchFamily="18" charset="0"/>
                                  </a:rPr>
                                  <m:t>𝑝</m:t>
                                </m:r>
                              </m:sub>
                            </m:sSub>
                          </m:e>
                        </m:d>
                        <m:r>
                          <a:rPr lang="es-ES" i="1">
                            <a:solidFill>
                              <a:prstClr val="black"/>
                            </a:solidFill>
                            <a:latin typeface="Cambria Math" panose="02040503050406030204" pitchFamily="18" charset="0"/>
                          </a:rPr>
                          <m:t>}</m:t>
                        </m:r>
                      </m:e>
                      <m:sub>
                        <m:r>
                          <a:rPr lang="es-ES" i="1">
                            <a:solidFill>
                              <a:prstClr val="black"/>
                            </a:solidFill>
                            <a:latin typeface="Cambria Math" panose="02040503050406030204" pitchFamily="18" charset="0"/>
                          </a:rPr>
                          <m:t>𝑝</m:t>
                        </m:r>
                        <m:r>
                          <a:rPr lang="es-ES" i="1">
                            <a:solidFill>
                              <a:prstClr val="black"/>
                            </a:solidFill>
                            <a:latin typeface="Cambria Math" panose="02040503050406030204" pitchFamily="18" charset="0"/>
                          </a:rPr>
                          <m:t>=1</m:t>
                        </m:r>
                      </m:sub>
                      <m:sup>
                        <m:r>
                          <a:rPr lang="es-ES" i="1">
                            <a:solidFill>
                              <a:prstClr val="black"/>
                            </a:solidFill>
                            <a:latin typeface="Cambria Math" panose="02040503050406030204" pitchFamily="18" charset="0"/>
                          </a:rPr>
                          <m:t>𝑃</m:t>
                        </m:r>
                      </m:sup>
                    </m:sSubSup>
                  </m:oMath>
                </a14:m>
                <a:r>
                  <a:rPr lang="en-US" dirty="0">
                    <a:solidFill>
                      <a:prstClr val="black"/>
                    </a:solidFill>
                    <a:ea typeface="Calibri"/>
                    <a:cs typeface="Arial MT"/>
                  </a:rPr>
                  <a:t>, with </a:t>
                </a:r>
                <a14:m>
                  <m:oMath xmlns:m="http://schemas.openxmlformats.org/officeDocument/2006/math">
                    <m:sSub>
                      <m:sSubPr>
                        <m:ctrlPr>
                          <a:rPr lang="en-US" i="1">
                            <a:solidFill>
                              <a:prstClr val="black"/>
                            </a:solidFill>
                            <a:latin typeface="Cambria Math" panose="02040503050406030204" pitchFamily="18" charset="0"/>
                          </a:rPr>
                        </m:ctrlPr>
                      </m:sSubPr>
                      <m:e>
                        <m:r>
                          <a:rPr lang="es-ES" b="1" i="1" smtClean="0">
                            <a:solidFill>
                              <a:prstClr val="black"/>
                            </a:solidFill>
                            <a:latin typeface="Cambria Math" panose="02040503050406030204" pitchFamily="18" charset="0"/>
                          </a:rPr>
                          <m:t>𝒙</m:t>
                        </m:r>
                      </m:e>
                      <m:sub>
                        <m:r>
                          <a:rPr lang="es-ES" i="1">
                            <a:solidFill>
                              <a:prstClr val="black"/>
                            </a:solidFill>
                            <a:latin typeface="Cambria Math" panose="02040503050406030204" pitchFamily="18" charset="0"/>
                          </a:rPr>
                          <m:t>𝑝</m:t>
                        </m:r>
                      </m:sub>
                    </m:sSub>
                    <m:r>
                      <a:rPr lang="es-ES" i="1">
                        <a:solidFill>
                          <a:prstClr val="black"/>
                        </a:solidFill>
                        <a:latin typeface="Cambria Math" panose="02040503050406030204" pitchFamily="18" charset="0"/>
                      </a:rPr>
                      <m:t> </m:t>
                    </m:r>
                    <m:r>
                      <a:rPr lang="es-ES" i="1">
                        <a:solidFill>
                          <a:prstClr val="black"/>
                        </a:solidFill>
                        <a:latin typeface="Cambria Math" panose="02040503050406030204" pitchFamily="18" charset="0"/>
                        <a:ea typeface="Cambria Math" panose="02040503050406030204" pitchFamily="18" charset="0"/>
                      </a:rPr>
                      <m:t>∈ </m:t>
                    </m:r>
                    <m:sSup>
                      <m:sSupPr>
                        <m:ctrlPr>
                          <a:rPr lang="es-ES" i="1">
                            <a:solidFill>
                              <a:prstClr val="black"/>
                            </a:solidFill>
                            <a:latin typeface="Cambria Math" panose="02040503050406030204" pitchFamily="18" charset="0"/>
                            <a:ea typeface="Cambria Math" panose="02040503050406030204" pitchFamily="18" charset="0"/>
                          </a:rPr>
                        </m:ctrlPr>
                      </m:sSupPr>
                      <m:e>
                        <m:r>
                          <a:rPr lang="es-ES" i="1">
                            <a:solidFill>
                              <a:prstClr val="black"/>
                            </a:solidFill>
                            <a:latin typeface="Cambria Math" panose="02040503050406030204" pitchFamily="18" charset="0"/>
                            <a:ea typeface="Cambria Math" panose="02040503050406030204" pitchFamily="18" charset="0"/>
                          </a:rPr>
                          <m:t>ℝ</m:t>
                        </m:r>
                      </m:e>
                      <m:sup>
                        <m:r>
                          <a:rPr lang="es-ES" b="0" i="1" smtClean="0">
                            <a:solidFill>
                              <a:prstClr val="black"/>
                            </a:solidFill>
                            <a:latin typeface="Cambria Math" panose="02040503050406030204" pitchFamily="18" charset="0"/>
                            <a:ea typeface="Cambria Math" panose="02040503050406030204" pitchFamily="18" charset="0"/>
                          </a:rPr>
                          <m:t>𝑊𝑥</m:t>
                        </m:r>
                        <m:r>
                          <a:rPr lang="es-ES" i="1">
                            <a:solidFill>
                              <a:prstClr val="black"/>
                            </a:solidFill>
                            <a:latin typeface="Cambria Math" panose="02040503050406030204" pitchFamily="18" charset="0"/>
                            <a:ea typeface="Cambria Math" panose="02040503050406030204" pitchFamily="18" charset="0"/>
                          </a:rPr>
                          <m:t>𝐹</m:t>
                        </m:r>
                      </m:sup>
                    </m:sSup>
                  </m:oMath>
                </a14:m>
                <a:endParaRPr lang="en-US" sz="1800" kern="1200" dirty="0">
                  <a:solidFill>
                    <a:prstClr val="black"/>
                  </a:solidFill>
                  <a:latin typeface="Calibri" panose="020F0502020204030204"/>
                  <a:ea typeface="+mn-ea"/>
                  <a:cs typeface="+mn-cs"/>
                </a:endParaRPr>
              </a:p>
              <a:p>
                <a:pPr>
                  <a:buClrTx/>
                  <a:buFontTx/>
                  <a:buNone/>
                </a:pPr>
                <a14:m>
                  <m:oMath xmlns:m="http://schemas.openxmlformats.org/officeDocument/2006/math">
                    <m:sSubSup>
                      <m:sSubSupPr>
                        <m:ctrlPr>
                          <a:rPr lang="es-ES" i="1">
                            <a:solidFill>
                              <a:prstClr val="black"/>
                            </a:solidFill>
                            <a:latin typeface="Cambria Math" panose="02040503050406030204" pitchFamily="18" charset="0"/>
                          </a:rPr>
                        </m:ctrlPr>
                      </m:sSubSupPr>
                      <m:e>
                        <m:r>
                          <a:rPr lang="es-ES" b="0" i="1" smtClean="0">
                            <a:solidFill>
                              <a:prstClr val="black"/>
                            </a:solidFill>
                            <a:latin typeface="Cambria Math" panose="02040503050406030204" pitchFamily="18" charset="0"/>
                          </a:rPr>
                          <m:t>        </m:t>
                        </m:r>
                        <m:r>
                          <a:rPr lang="es-ES" i="1">
                            <a:solidFill>
                              <a:prstClr val="black"/>
                            </a:solidFill>
                            <a:latin typeface="Cambria Math" panose="02040503050406030204" pitchFamily="18" charset="0"/>
                            <a:ea typeface="Calibri"/>
                            <a:cs typeface="Arial MT"/>
                          </a:rPr>
                          <m:t>𝐷</m:t>
                        </m:r>
                        <m:r>
                          <a:rPr lang="es-ES" i="1" baseline="-25000">
                            <a:solidFill>
                              <a:prstClr val="black"/>
                            </a:solidFill>
                            <a:latin typeface="Cambria Math" panose="02040503050406030204" pitchFamily="18" charset="0"/>
                            <a:ea typeface="Calibri"/>
                            <a:cs typeface="Arial MT"/>
                          </a:rPr>
                          <m:t>𝑡</m:t>
                        </m:r>
                        <m:r>
                          <a:rPr lang="es-ES" i="1">
                            <a:solidFill>
                              <a:prstClr val="black"/>
                            </a:solidFill>
                            <a:latin typeface="Cambria Math" panose="02040503050406030204" pitchFamily="18" charset="0"/>
                            <a:ea typeface="Calibri"/>
                            <a:cs typeface="Arial MT"/>
                          </a:rPr>
                          <m:t>={</m:t>
                        </m:r>
                        <m:d>
                          <m:dPr>
                            <m:ctrlPr>
                              <a:rPr lang="es-ES" i="1">
                                <a:solidFill>
                                  <a:prstClr val="black"/>
                                </a:solidFill>
                                <a:latin typeface="Cambria Math" panose="02040503050406030204" pitchFamily="18" charset="0"/>
                              </a:rPr>
                            </m:ctrlPr>
                          </m:dPr>
                          <m:e>
                            <m:r>
                              <a:rPr lang="es-ES" i="1">
                                <a:solidFill>
                                  <a:prstClr val="black"/>
                                </a:solidFill>
                                <a:latin typeface="Cambria Math" panose="02040503050406030204" pitchFamily="18" charset="0"/>
                              </a:rPr>
                              <m:t> </m:t>
                            </m:r>
                            <m:sSub>
                              <m:sSubPr>
                                <m:ctrlPr>
                                  <a:rPr lang="es-ES" i="1">
                                    <a:solidFill>
                                      <a:prstClr val="black"/>
                                    </a:solidFill>
                                    <a:latin typeface="Cambria Math" panose="02040503050406030204" pitchFamily="18" charset="0"/>
                                  </a:rPr>
                                </m:ctrlPr>
                              </m:sSubPr>
                              <m:e>
                                <m:r>
                                  <a:rPr lang="es-ES" b="1" i="1" smtClean="0">
                                    <a:solidFill>
                                      <a:prstClr val="black"/>
                                    </a:solidFill>
                                    <a:latin typeface="Cambria Math" panose="02040503050406030204" pitchFamily="18" charset="0"/>
                                  </a:rPr>
                                  <m:t>𝒀</m:t>
                                </m:r>
                              </m:e>
                              <m:sub>
                                <m:r>
                                  <a:rPr lang="es-ES" i="1">
                                    <a:solidFill>
                                      <a:prstClr val="black"/>
                                    </a:solidFill>
                                    <a:latin typeface="Cambria Math" panose="02040503050406030204" pitchFamily="18" charset="0"/>
                                  </a:rPr>
                                  <m:t>𝑝</m:t>
                                </m:r>
                              </m:sub>
                            </m:sSub>
                          </m:e>
                        </m:d>
                        <m:r>
                          <a:rPr lang="es-ES" i="1">
                            <a:solidFill>
                              <a:prstClr val="black"/>
                            </a:solidFill>
                            <a:latin typeface="Cambria Math" panose="02040503050406030204" pitchFamily="18" charset="0"/>
                          </a:rPr>
                          <m:t>}</m:t>
                        </m:r>
                      </m:e>
                      <m:sub>
                        <m:r>
                          <a:rPr lang="es-ES" i="1">
                            <a:solidFill>
                              <a:prstClr val="black"/>
                            </a:solidFill>
                            <a:latin typeface="Cambria Math" panose="02040503050406030204" pitchFamily="18" charset="0"/>
                          </a:rPr>
                          <m:t>𝑝</m:t>
                        </m:r>
                        <m:r>
                          <a:rPr lang="es-ES" i="1">
                            <a:solidFill>
                              <a:prstClr val="black"/>
                            </a:solidFill>
                            <a:latin typeface="Cambria Math" panose="02040503050406030204" pitchFamily="18" charset="0"/>
                          </a:rPr>
                          <m:t>=1</m:t>
                        </m:r>
                      </m:sub>
                      <m:sup>
                        <m:r>
                          <a:rPr lang="es-ES" i="1">
                            <a:solidFill>
                              <a:prstClr val="black"/>
                            </a:solidFill>
                            <a:latin typeface="Cambria Math" panose="02040503050406030204" pitchFamily="18" charset="0"/>
                          </a:rPr>
                          <m:t>𝑃</m:t>
                        </m:r>
                      </m:sup>
                    </m:sSubSup>
                  </m:oMath>
                </a14:m>
                <a:r>
                  <a:rPr lang="en-US" dirty="0">
                    <a:solidFill>
                      <a:prstClr val="black"/>
                    </a:solidFill>
                    <a:ea typeface="Calibri"/>
                    <a:cs typeface="Arial MT"/>
                  </a:rPr>
                  <a:t>, with </a:t>
                </a:r>
                <a14:m>
                  <m:oMath xmlns:m="http://schemas.openxmlformats.org/officeDocument/2006/math">
                    <m:sSub>
                      <m:sSubPr>
                        <m:ctrlPr>
                          <a:rPr lang="en-US" i="1">
                            <a:solidFill>
                              <a:prstClr val="black"/>
                            </a:solidFill>
                            <a:latin typeface="Cambria Math" panose="02040503050406030204" pitchFamily="18" charset="0"/>
                          </a:rPr>
                        </m:ctrlPr>
                      </m:sSubPr>
                      <m:e>
                        <m:r>
                          <a:rPr lang="es-ES" b="1" i="1" smtClean="0">
                            <a:solidFill>
                              <a:prstClr val="black"/>
                            </a:solidFill>
                            <a:latin typeface="Cambria Math" panose="02040503050406030204" pitchFamily="18" charset="0"/>
                          </a:rPr>
                          <m:t>𝒀</m:t>
                        </m:r>
                      </m:e>
                      <m:sub>
                        <m:r>
                          <a:rPr lang="es-ES" i="1">
                            <a:solidFill>
                              <a:prstClr val="black"/>
                            </a:solidFill>
                            <a:latin typeface="Cambria Math" panose="02040503050406030204" pitchFamily="18" charset="0"/>
                          </a:rPr>
                          <m:t>𝑝</m:t>
                        </m:r>
                      </m:sub>
                    </m:sSub>
                    <m:r>
                      <a:rPr lang="es-ES" i="1">
                        <a:solidFill>
                          <a:prstClr val="black"/>
                        </a:solidFill>
                        <a:latin typeface="Cambria Math" panose="02040503050406030204" pitchFamily="18" charset="0"/>
                      </a:rPr>
                      <m:t> </m:t>
                    </m:r>
                    <m:r>
                      <a:rPr lang="es-ES" i="1">
                        <a:solidFill>
                          <a:prstClr val="black"/>
                        </a:solidFill>
                        <a:latin typeface="Cambria Math" panose="02040503050406030204" pitchFamily="18" charset="0"/>
                        <a:ea typeface="Cambria Math" panose="02040503050406030204" pitchFamily="18" charset="0"/>
                      </a:rPr>
                      <m:t>∈ </m:t>
                    </m:r>
                    <m:sSup>
                      <m:sSupPr>
                        <m:ctrlPr>
                          <a:rPr lang="es-ES" i="1">
                            <a:solidFill>
                              <a:prstClr val="black"/>
                            </a:solidFill>
                            <a:latin typeface="Cambria Math" panose="02040503050406030204" pitchFamily="18" charset="0"/>
                            <a:ea typeface="Cambria Math" panose="02040503050406030204" pitchFamily="18" charset="0"/>
                          </a:rPr>
                        </m:ctrlPr>
                      </m:sSupPr>
                      <m:e>
                        <m:r>
                          <a:rPr lang="es-ES" i="1">
                            <a:solidFill>
                              <a:prstClr val="black"/>
                            </a:solidFill>
                            <a:latin typeface="Cambria Math" panose="02040503050406030204" pitchFamily="18" charset="0"/>
                            <a:ea typeface="Cambria Math" panose="02040503050406030204" pitchFamily="18" charset="0"/>
                          </a:rPr>
                          <m:t>ℝ</m:t>
                        </m:r>
                      </m:e>
                      <m:sup>
                        <m:r>
                          <a:rPr lang="es-ES" b="0" i="1" smtClean="0">
                            <a:solidFill>
                              <a:prstClr val="black"/>
                            </a:solidFill>
                            <a:latin typeface="Cambria Math" panose="02040503050406030204" pitchFamily="18" charset="0"/>
                            <a:ea typeface="Cambria Math" panose="02040503050406030204" pitchFamily="18" charset="0"/>
                          </a:rPr>
                          <m:t>𝑊𝑥𝐿</m:t>
                        </m:r>
                        <m:r>
                          <a:rPr lang="es-ES" i="1">
                            <a:solidFill>
                              <a:prstClr val="black"/>
                            </a:solidFill>
                            <a:latin typeface="Cambria Math" panose="02040503050406030204" pitchFamily="18" charset="0"/>
                            <a:ea typeface="Cambria Math" panose="02040503050406030204" pitchFamily="18" charset="0"/>
                          </a:rPr>
                          <m:t>𝑥𝑇</m:t>
                        </m:r>
                      </m:sup>
                    </m:sSup>
                    <m:r>
                      <a:rPr lang="es-ES" b="0" i="1" smtClean="0">
                        <a:solidFill>
                          <a:prstClr val="black"/>
                        </a:solidFill>
                        <a:latin typeface="Cambria Math" panose="02040503050406030204" pitchFamily="18" charset="0"/>
                        <a:ea typeface="Cambria Math" panose="02040503050406030204" pitchFamily="18" charset="0"/>
                      </a:rPr>
                      <m:t>, </m:t>
                    </m:r>
                    <m:r>
                      <a:rPr lang="es-ES" b="0" i="1" smtClean="0">
                        <a:solidFill>
                          <a:prstClr val="black"/>
                        </a:solidFill>
                        <a:latin typeface="Cambria Math" panose="02040503050406030204" pitchFamily="18" charset="0"/>
                        <a:ea typeface="Cambria Math" panose="02040503050406030204" pitchFamily="18" charset="0"/>
                      </a:rPr>
                      <m:t>𝑏𝑒𝑒𝑖𝑛𝑔</m:t>
                    </m:r>
                    <m:r>
                      <a:rPr lang="es-ES" b="0" i="1" smtClean="0">
                        <a:solidFill>
                          <a:prstClr val="black"/>
                        </a:solidFill>
                        <a:latin typeface="Cambria Math" panose="02040503050406030204" pitchFamily="18" charset="0"/>
                        <a:ea typeface="Cambria Math" panose="02040503050406030204" pitchFamily="18" charset="0"/>
                      </a:rPr>
                      <m:t> </m:t>
                    </m:r>
                    <m:r>
                      <a:rPr lang="es-ES" b="0" i="1" smtClean="0">
                        <a:solidFill>
                          <a:prstClr val="black"/>
                        </a:solidFill>
                        <a:latin typeface="Cambria Math" panose="02040503050406030204" pitchFamily="18" charset="0"/>
                        <a:ea typeface="Cambria Math" panose="02040503050406030204" pitchFamily="18" charset="0"/>
                      </a:rPr>
                      <m:t>𝐿</m:t>
                    </m:r>
                    <m:r>
                      <a:rPr lang="es-ES" b="0" i="1" smtClean="0">
                        <a:solidFill>
                          <a:prstClr val="black"/>
                        </a:solidFill>
                        <a:latin typeface="Cambria Math" panose="02040503050406030204" pitchFamily="18" charset="0"/>
                        <a:ea typeface="Cambria Math" panose="02040503050406030204" pitchFamily="18" charset="0"/>
                      </a:rPr>
                      <m:t>={</m:t>
                    </m:r>
                    <m:r>
                      <a:rPr lang="es-ES" b="0" i="1" smtClean="0">
                        <a:solidFill>
                          <a:prstClr val="black"/>
                        </a:solidFill>
                        <a:latin typeface="Cambria Math" panose="02040503050406030204" pitchFamily="18" charset="0"/>
                        <a:ea typeface="Cambria Math" panose="02040503050406030204" pitchFamily="18" charset="0"/>
                      </a:rPr>
                      <m:t>𝐵𝑎𝑐</m:t>
                    </m:r>
                    <m:r>
                      <a:rPr lang="es-ES" b="0" i="1" smtClean="0">
                        <a:solidFill>
                          <a:prstClr val="black"/>
                        </a:solidFill>
                        <a:latin typeface="Cambria Math" panose="02040503050406030204" pitchFamily="18" charset="0"/>
                        <a:ea typeface="Cambria Math" panose="02040503050406030204" pitchFamily="18" charset="0"/>
                      </a:rPr>
                      <m:t>, </m:t>
                    </m:r>
                    <m:r>
                      <a:rPr lang="es-ES" b="0" i="1" smtClean="0">
                        <a:solidFill>
                          <a:prstClr val="black"/>
                        </a:solidFill>
                        <a:latin typeface="Cambria Math" panose="02040503050406030204" pitchFamily="18" charset="0"/>
                        <a:ea typeface="Cambria Math" panose="02040503050406030204" pitchFamily="18" charset="0"/>
                      </a:rPr>
                      <m:t>𝐵𝑆𝐼</m:t>
                    </m:r>
                    <m:r>
                      <a:rPr lang="es-ES" b="0" i="1" smtClean="0">
                        <a:solidFill>
                          <a:prstClr val="black"/>
                        </a:solidFill>
                        <a:latin typeface="Cambria Math" panose="02040503050406030204" pitchFamily="18" charset="0"/>
                        <a:ea typeface="Cambria Math" panose="02040503050406030204" pitchFamily="18" charset="0"/>
                      </a:rPr>
                      <m:t>, </m:t>
                    </m:r>
                    <m:r>
                      <a:rPr lang="es-ES" b="0" i="1" smtClean="0">
                        <a:solidFill>
                          <a:prstClr val="black"/>
                        </a:solidFill>
                        <a:latin typeface="Cambria Math" panose="02040503050406030204" pitchFamily="18" charset="0"/>
                        <a:ea typeface="Cambria Math" panose="02040503050406030204" pitchFamily="18" charset="0"/>
                      </a:rPr>
                      <m:t>𝑆𝑒𝑝𝑠𝑖𝑠</m:t>
                    </m:r>
                    <m:r>
                      <a:rPr lang="es-ES" b="0" i="1" smtClean="0">
                        <a:solidFill>
                          <a:prstClr val="black"/>
                        </a:solidFill>
                        <a:latin typeface="Cambria Math" panose="02040503050406030204" pitchFamily="18" charset="0"/>
                        <a:ea typeface="Cambria Math" panose="02040503050406030204" pitchFamily="18" charset="0"/>
                      </a:rPr>
                      <m:t>}</m:t>
                    </m:r>
                  </m:oMath>
                </a14:m>
                <a:endParaRPr lang="en-US" sz="1800" kern="1200" dirty="0">
                  <a:solidFill>
                    <a:prstClr val="black"/>
                  </a:solidFill>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4A80B3B8-D06A-1347-B239-CF4149F92F35}"/>
                  </a:ext>
                </a:extLst>
              </p:cNvPr>
              <p:cNvSpPr txBox="1">
                <a:spLocks noRot="1" noChangeAspect="1" noMove="1" noResize="1" noEditPoints="1" noAdjustHandles="1" noChangeArrowheads="1" noChangeShapeType="1" noTextEdit="1"/>
              </p:cNvSpPr>
              <p:nvPr/>
            </p:nvSpPr>
            <p:spPr>
              <a:xfrm>
                <a:off x="339747" y="1105013"/>
                <a:ext cx="7389079" cy="1699953"/>
              </a:xfrm>
              <a:prstGeom prst="rect">
                <a:avLst/>
              </a:prstGeom>
              <a:blipFill>
                <a:blip r:embed="rId4"/>
                <a:stretch>
                  <a:fillRect l="-495" t="-358" b="-358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CC08618-BE0C-6F55-06A5-5880A2C8506E}"/>
              </a:ext>
            </a:extLst>
          </p:cNvPr>
          <p:cNvSpPr/>
          <p:nvPr/>
        </p:nvSpPr>
        <p:spPr>
          <a:xfrm>
            <a:off x="10257306" y="1418351"/>
            <a:ext cx="1701498" cy="796755"/>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948AAC7-C105-FC81-8C4E-5AD23D5085A3}"/>
              </a:ext>
            </a:extLst>
          </p:cNvPr>
          <p:cNvSpPr/>
          <p:nvPr/>
        </p:nvSpPr>
        <p:spPr>
          <a:xfrm>
            <a:off x="10092882" y="1631623"/>
            <a:ext cx="1701498" cy="830753"/>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E07A8C3-9B19-3D67-473A-A7E2D2212FEC}"/>
              </a:ext>
            </a:extLst>
          </p:cNvPr>
          <p:cNvSpPr/>
          <p:nvPr/>
        </p:nvSpPr>
        <p:spPr>
          <a:xfrm>
            <a:off x="9928458" y="1821343"/>
            <a:ext cx="1707638" cy="783691"/>
          </a:xfrm>
          <a:prstGeom prst="rect">
            <a:avLst/>
          </a:prstGeom>
          <a:solidFill>
            <a:srgbClr val="E7E6E6">
              <a:lumMod val="9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77106FC-A87E-3760-1E30-BB40E90D98F6}"/>
              </a:ext>
            </a:extLst>
          </p:cNvPr>
          <p:cNvSpPr txBox="1"/>
          <p:nvPr/>
        </p:nvSpPr>
        <p:spPr>
          <a:xfrm>
            <a:off x="10284590" y="2675648"/>
            <a:ext cx="1407127" cy="307777"/>
          </a:xfrm>
          <a:prstGeom prst="rect">
            <a:avLst/>
          </a:prstGeom>
          <a:noFill/>
        </p:spPr>
        <p:txBody>
          <a:bodyPr wrap="square" rtlCol="0">
            <a:spAutoFit/>
          </a:bodyPr>
          <a:lstStyle/>
          <a:p>
            <a:pPr>
              <a:buClrTx/>
              <a:buFontTx/>
              <a:buNone/>
            </a:pPr>
            <a:r>
              <a:rPr lang="es-ES" sz="1400" kern="1200" dirty="0">
                <a:solidFill>
                  <a:prstClr val="black"/>
                </a:solidFill>
                <a:latin typeface="Calibri" panose="020F0502020204030204"/>
                <a:ea typeface="+mn-ea"/>
                <a:cs typeface="+mn-cs"/>
              </a:rPr>
              <a:t>Features (F)</a:t>
            </a:r>
            <a:endParaRPr lang="en-US" sz="1400" kern="1200" dirty="0">
              <a:solidFill>
                <a:prstClr val="black"/>
              </a:solidFill>
              <a:latin typeface="Calibri" panose="020F0502020204030204"/>
              <a:ea typeface="+mn-ea"/>
              <a:cs typeface="+mn-cs"/>
            </a:endParaRPr>
          </a:p>
        </p:txBody>
      </p:sp>
      <p:sp>
        <p:nvSpPr>
          <p:cNvPr id="13" name="TextBox 12">
            <a:extLst>
              <a:ext uri="{FF2B5EF4-FFF2-40B4-BE49-F238E27FC236}">
                <a16:creationId xmlns:a16="http://schemas.microsoft.com/office/drawing/2014/main" id="{0EEB3664-24CC-9CCA-92C9-7D6E7625E09F}"/>
              </a:ext>
            </a:extLst>
          </p:cNvPr>
          <p:cNvSpPr txBox="1"/>
          <p:nvPr/>
        </p:nvSpPr>
        <p:spPr>
          <a:xfrm>
            <a:off x="9171192" y="2110503"/>
            <a:ext cx="1113398" cy="307777"/>
          </a:xfrm>
          <a:prstGeom prst="rect">
            <a:avLst/>
          </a:prstGeom>
          <a:noFill/>
        </p:spPr>
        <p:txBody>
          <a:bodyPr wrap="square" rtlCol="0">
            <a:spAutoFit/>
          </a:bodyPr>
          <a:lstStyle/>
          <a:p>
            <a:pPr>
              <a:buClrTx/>
              <a:buFontTx/>
              <a:buNone/>
            </a:pPr>
            <a:r>
              <a:rPr lang="es-ES" sz="1400" kern="1200" dirty="0">
                <a:solidFill>
                  <a:prstClr val="black"/>
                </a:solidFill>
                <a:latin typeface="Calibri" panose="020F0502020204030204"/>
                <a:ea typeface="+mn-ea"/>
                <a:cs typeface="+mn-cs"/>
              </a:rPr>
              <a:t>Time (T)</a:t>
            </a:r>
            <a:endParaRPr lang="en-US" sz="1400" kern="1200" dirty="0">
              <a:solidFill>
                <a:prstClr val="black"/>
              </a:solidFill>
              <a:latin typeface="Calibri" panose="020F0502020204030204"/>
              <a:ea typeface="+mn-ea"/>
              <a:cs typeface="+mn-cs"/>
            </a:endParaRPr>
          </a:p>
        </p:txBody>
      </p:sp>
      <p:sp>
        <p:nvSpPr>
          <p:cNvPr id="14" name="TextBox 13">
            <a:extLst>
              <a:ext uri="{FF2B5EF4-FFF2-40B4-BE49-F238E27FC236}">
                <a16:creationId xmlns:a16="http://schemas.microsoft.com/office/drawing/2014/main" id="{7F169DAF-55B7-9BC3-20F6-2D2C3326D05B}"/>
              </a:ext>
            </a:extLst>
          </p:cNvPr>
          <p:cNvSpPr txBox="1"/>
          <p:nvPr/>
        </p:nvSpPr>
        <p:spPr>
          <a:xfrm rot="18272725">
            <a:off x="9108591" y="1310349"/>
            <a:ext cx="1475309" cy="307777"/>
          </a:xfrm>
          <a:prstGeom prst="rect">
            <a:avLst/>
          </a:prstGeom>
          <a:noFill/>
        </p:spPr>
        <p:txBody>
          <a:bodyPr wrap="square" rtlCol="0">
            <a:spAutoFit/>
          </a:bodyPr>
          <a:lstStyle/>
          <a:p>
            <a:pPr>
              <a:buClrTx/>
              <a:buFontTx/>
              <a:buNone/>
            </a:pPr>
            <a:r>
              <a:rPr lang="es-ES" sz="1400" dirty="0">
                <a:solidFill>
                  <a:prstClr val="black"/>
                </a:solidFill>
                <a:latin typeface="Calibri" panose="020F0502020204030204"/>
              </a:rPr>
              <a:t>W</a:t>
            </a:r>
            <a:r>
              <a:rPr lang="es-ES" sz="1400" kern="1200" dirty="0">
                <a:solidFill>
                  <a:prstClr val="black"/>
                </a:solidFill>
                <a:latin typeface="Calibri" panose="020F0502020204030204"/>
                <a:ea typeface="+mn-ea"/>
                <a:cs typeface="+mn-cs"/>
              </a:rPr>
              <a:t>indows (W)</a:t>
            </a:r>
            <a:endParaRPr lang="en-US" sz="1400" kern="1200" dirty="0">
              <a:solidFill>
                <a:prstClr val="black"/>
              </a:solidFill>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730574" y="3386011"/>
                <a:ext cx="1557043" cy="1763368"/>
              </a:xfrm>
              <a:prstGeom prst="rect">
                <a:avLst/>
              </a:prstGeom>
              <a:noFill/>
            </p:spPr>
            <p:txBody>
              <a:bodyPr wrap="square" rtlCol="0">
                <a:spAutoFit/>
              </a:bodyPr>
              <a:lstStyle/>
              <a:p>
                <a:endParaRPr lang="es-ES" b="1" dirty="0"/>
              </a:p>
              <a:p>
                <a:endParaRPr lang="es-ES" b="1" dirty="0"/>
              </a:p>
              <a:p>
                <a:r>
                  <a:rPr lang="es-ES" b="1" dirty="0"/>
                  <a:t>Approach 2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730574" y="3386011"/>
                <a:ext cx="1557043" cy="1763368"/>
              </a:xfrm>
              <a:prstGeom prst="rect">
                <a:avLst/>
              </a:prstGeom>
              <a:blipFill>
                <a:blip r:embed="rId5"/>
                <a:stretch>
                  <a:fillRect l="-3529" r="-1176" b="-2414"/>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594A4B6D-CB58-280D-B2F2-9419FEE54D0E}"/>
              </a:ext>
            </a:extLst>
          </p:cNvPr>
          <p:cNvSpPr/>
          <p:nvPr/>
        </p:nvSpPr>
        <p:spPr>
          <a:xfrm>
            <a:off x="2735989" y="4794184"/>
            <a:ext cx="94976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ES" dirty="0"/>
              <a:t>M</a:t>
            </a:r>
            <a:r>
              <a:rPr lang="en-US" dirty="0"/>
              <a:t>odel</a:t>
            </a:r>
          </a:p>
        </p:txBody>
      </p: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2369819" y="4946584"/>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2324100" y="4640546"/>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FDC4669B-2CE4-67EC-2CD6-9816FA6CE940}"/>
              </a:ext>
            </a:extLst>
          </p:cNvPr>
          <p:cNvSpPr/>
          <p:nvPr/>
        </p:nvSpPr>
        <p:spPr>
          <a:xfrm>
            <a:off x="4112480" y="438262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6" name="Rectangle 15">
            <a:extLst>
              <a:ext uri="{FF2B5EF4-FFF2-40B4-BE49-F238E27FC236}">
                <a16:creationId xmlns:a16="http://schemas.microsoft.com/office/drawing/2014/main" id="{9C81EE7B-C046-8F45-F3DC-1C257477B56E}"/>
              </a:ext>
            </a:extLst>
          </p:cNvPr>
          <p:cNvSpPr/>
          <p:nvPr/>
        </p:nvSpPr>
        <p:spPr>
          <a:xfrm>
            <a:off x="4112480" y="477616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8" name="Rectangle 17">
            <a:extLst>
              <a:ext uri="{FF2B5EF4-FFF2-40B4-BE49-F238E27FC236}">
                <a16:creationId xmlns:a16="http://schemas.microsoft.com/office/drawing/2014/main" id="{2BD28535-EF24-4102-2724-A685E48B64C5}"/>
              </a:ext>
            </a:extLst>
          </p:cNvPr>
          <p:cNvSpPr/>
          <p:nvPr/>
        </p:nvSpPr>
        <p:spPr>
          <a:xfrm>
            <a:off x="4112480" y="5169700"/>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19" name="Connector: Elbow 18">
            <a:extLst>
              <a:ext uri="{FF2B5EF4-FFF2-40B4-BE49-F238E27FC236}">
                <a16:creationId xmlns:a16="http://schemas.microsoft.com/office/drawing/2014/main" id="{7CC61D80-09FC-A998-7A3E-EF83CF2FCDBF}"/>
              </a:ext>
            </a:extLst>
          </p:cNvPr>
          <p:cNvCxnSpPr>
            <a:cxnSpLocks/>
            <a:endCxn id="7" idx="1"/>
          </p:cNvCxnSpPr>
          <p:nvPr/>
        </p:nvCxnSpPr>
        <p:spPr>
          <a:xfrm flipV="1">
            <a:off x="3685751" y="4535020"/>
            <a:ext cx="426729" cy="3048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10C82DD4-1D5C-C6E4-3416-4500DA8FA2AB}"/>
              </a:ext>
            </a:extLst>
          </p:cNvPr>
          <p:cNvCxnSpPr>
            <a:cxnSpLocks/>
            <a:endCxn id="18" idx="1"/>
          </p:cNvCxnSpPr>
          <p:nvPr/>
        </p:nvCxnSpPr>
        <p:spPr>
          <a:xfrm>
            <a:off x="3685751" y="5016579"/>
            <a:ext cx="426729" cy="3055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63A68D2-7FBF-6D6C-6D5F-C1F0A0A29062}"/>
              </a:ext>
            </a:extLst>
          </p:cNvPr>
          <p:cNvCxnSpPr>
            <a:cxnSpLocks/>
          </p:cNvCxnSpPr>
          <p:nvPr/>
        </p:nvCxnSpPr>
        <p:spPr>
          <a:xfrm>
            <a:off x="3685751" y="4938084"/>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259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0" grpId="0" animBg="1"/>
      <p:bldP spid="11" grpId="0" animBg="1"/>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19</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282000" y="1009070"/>
                <a:ext cx="1557043" cy="1763368"/>
              </a:xfrm>
              <a:prstGeom prst="rect">
                <a:avLst/>
              </a:prstGeom>
              <a:noFill/>
            </p:spPr>
            <p:txBody>
              <a:bodyPr wrap="square" rtlCol="0">
                <a:spAutoFit/>
              </a:bodyPr>
              <a:lstStyle/>
              <a:p>
                <a:endParaRPr lang="es-ES" b="1" dirty="0"/>
              </a:p>
              <a:p>
                <a:endParaRPr lang="es-ES" b="1" dirty="0"/>
              </a:p>
              <a:p>
                <a:r>
                  <a:rPr lang="es-ES" b="1" dirty="0"/>
                  <a:t>Approach 2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282000" y="1009070"/>
                <a:ext cx="1557043" cy="1763368"/>
              </a:xfrm>
              <a:prstGeom prst="rect">
                <a:avLst/>
              </a:prstGeom>
              <a:blipFill>
                <a:blip r:embed="rId4"/>
                <a:stretch>
                  <a:fillRect l="-3125" r="-1172" b="-2768"/>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594A4B6D-CB58-280D-B2F2-9419FEE54D0E}"/>
              </a:ext>
            </a:extLst>
          </p:cNvPr>
          <p:cNvSpPr/>
          <p:nvPr/>
        </p:nvSpPr>
        <p:spPr>
          <a:xfrm>
            <a:off x="2287415" y="2417243"/>
            <a:ext cx="949762" cy="304800"/>
          </a:xfrm>
          <a:prstGeom prst="rect">
            <a:avLst/>
          </a:prstGeom>
          <a:solidFill>
            <a:schemeClr val="accent3">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LR</a:t>
            </a:r>
          </a:p>
        </p:txBody>
      </p: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1921245" y="2569643"/>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1875526" y="2263605"/>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FDC4669B-2CE4-67EC-2CD6-9816FA6CE940}"/>
              </a:ext>
            </a:extLst>
          </p:cNvPr>
          <p:cNvSpPr/>
          <p:nvPr/>
        </p:nvSpPr>
        <p:spPr>
          <a:xfrm>
            <a:off x="3663906" y="200567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6" name="Rectangle 15">
            <a:extLst>
              <a:ext uri="{FF2B5EF4-FFF2-40B4-BE49-F238E27FC236}">
                <a16:creationId xmlns:a16="http://schemas.microsoft.com/office/drawing/2014/main" id="{9C81EE7B-C046-8F45-F3DC-1C257477B56E}"/>
              </a:ext>
            </a:extLst>
          </p:cNvPr>
          <p:cNvSpPr/>
          <p:nvPr/>
        </p:nvSpPr>
        <p:spPr>
          <a:xfrm>
            <a:off x="3663906" y="239921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8" name="Rectangle 17">
            <a:extLst>
              <a:ext uri="{FF2B5EF4-FFF2-40B4-BE49-F238E27FC236}">
                <a16:creationId xmlns:a16="http://schemas.microsoft.com/office/drawing/2014/main" id="{2BD28535-EF24-4102-2724-A685E48B64C5}"/>
              </a:ext>
            </a:extLst>
          </p:cNvPr>
          <p:cNvSpPr/>
          <p:nvPr/>
        </p:nvSpPr>
        <p:spPr>
          <a:xfrm>
            <a:off x="3663906" y="279275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19" name="Connector: Elbow 18">
            <a:extLst>
              <a:ext uri="{FF2B5EF4-FFF2-40B4-BE49-F238E27FC236}">
                <a16:creationId xmlns:a16="http://schemas.microsoft.com/office/drawing/2014/main" id="{7CC61D80-09FC-A998-7A3E-EF83CF2FCDBF}"/>
              </a:ext>
            </a:extLst>
          </p:cNvPr>
          <p:cNvCxnSpPr>
            <a:cxnSpLocks/>
            <a:endCxn id="7" idx="1"/>
          </p:cNvCxnSpPr>
          <p:nvPr/>
        </p:nvCxnSpPr>
        <p:spPr>
          <a:xfrm flipV="1">
            <a:off x="3237177" y="2158079"/>
            <a:ext cx="426729" cy="3048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10C82DD4-1D5C-C6E4-3416-4500DA8FA2AB}"/>
              </a:ext>
            </a:extLst>
          </p:cNvPr>
          <p:cNvCxnSpPr>
            <a:cxnSpLocks/>
            <a:endCxn id="18" idx="1"/>
          </p:cNvCxnSpPr>
          <p:nvPr/>
        </p:nvCxnSpPr>
        <p:spPr>
          <a:xfrm>
            <a:off x="3237177" y="2639638"/>
            <a:ext cx="426729" cy="3055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63A68D2-7FBF-6D6C-6D5F-C1F0A0A29062}"/>
              </a:ext>
            </a:extLst>
          </p:cNvPr>
          <p:cNvCxnSpPr>
            <a:cxnSpLocks/>
          </p:cNvCxnSpPr>
          <p:nvPr/>
        </p:nvCxnSpPr>
        <p:spPr>
          <a:xfrm>
            <a:off x="3237177" y="2561143"/>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B8839D1F-13A3-F8D4-FD79-CDEEC1C3732F}"/>
              </a:ext>
            </a:extLst>
          </p:cNvPr>
          <p:cNvSpPr/>
          <p:nvPr/>
        </p:nvSpPr>
        <p:spPr>
          <a:xfrm>
            <a:off x="520995" y="4734930"/>
            <a:ext cx="11068337" cy="1495269"/>
          </a:xfrm>
          <a:prstGeom prst="rect">
            <a:avLst/>
          </a:prstGeom>
          <a:no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418A5A-28E5-7FAC-4D69-B1E61D649755}"/>
              </a:ext>
            </a:extLst>
          </p:cNvPr>
          <p:cNvSpPr/>
          <p:nvPr/>
        </p:nvSpPr>
        <p:spPr>
          <a:xfrm>
            <a:off x="520995" y="4428179"/>
            <a:ext cx="11068337" cy="312159"/>
          </a:xfrm>
          <a:prstGeom prst="rect">
            <a:avLst/>
          </a:prstGeom>
          <a:solidFill>
            <a:schemeClr val="accent5">
              <a:lumMod val="40000"/>
              <a:lumOff val="60000"/>
            </a:schemeClr>
          </a:solid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Results</a:t>
            </a:r>
            <a:endParaRPr lang="en-US" b="1" dirty="0">
              <a:solidFill>
                <a:schemeClr val="tx1"/>
              </a:solidFill>
            </a:endParaRPr>
          </a:p>
        </p:txBody>
      </p:sp>
      <p:sp>
        <p:nvSpPr>
          <p:cNvPr id="10" name="Rectangle 9">
            <a:extLst>
              <a:ext uri="{FF2B5EF4-FFF2-40B4-BE49-F238E27FC236}">
                <a16:creationId xmlns:a16="http://schemas.microsoft.com/office/drawing/2014/main" id="{C68A66DC-0354-9BD9-43CF-ED2850666C65}"/>
              </a:ext>
            </a:extLst>
          </p:cNvPr>
          <p:cNvSpPr/>
          <p:nvPr/>
        </p:nvSpPr>
        <p:spPr>
          <a:xfrm>
            <a:off x="1429327" y="483919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1" name="Rectangle 10">
            <a:extLst>
              <a:ext uri="{FF2B5EF4-FFF2-40B4-BE49-F238E27FC236}">
                <a16:creationId xmlns:a16="http://schemas.microsoft.com/office/drawing/2014/main" id="{90148CB4-BE50-5E7D-07F0-7445AB779B04}"/>
              </a:ext>
            </a:extLst>
          </p:cNvPr>
          <p:cNvSpPr/>
          <p:nvPr/>
        </p:nvSpPr>
        <p:spPr>
          <a:xfrm>
            <a:off x="5251450" y="481124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2" name="Rectangle 11">
            <a:extLst>
              <a:ext uri="{FF2B5EF4-FFF2-40B4-BE49-F238E27FC236}">
                <a16:creationId xmlns:a16="http://schemas.microsoft.com/office/drawing/2014/main" id="{CFC31CA7-935B-E061-6F20-BC1D2AA2980B}"/>
              </a:ext>
            </a:extLst>
          </p:cNvPr>
          <p:cNvSpPr/>
          <p:nvPr/>
        </p:nvSpPr>
        <p:spPr>
          <a:xfrm>
            <a:off x="9005890" y="4820014"/>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24" name="Straight Connector 23">
            <a:extLst>
              <a:ext uri="{FF2B5EF4-FFF2-40B4-BE49-F238E27FC236}">
                <a16:creationId xmlns:a16="http://schemas.microsoft.com/office/drawing/2014/main" id="{80ECAB45-FB02-2470-BF10-1E7793A5B92F}"/>
              </a:ext>
            </a:extLst>
          </p:cNvPr>
          <p:cNvCxnSpPr/>
          <p:nvPr/>
        </p:nvCxnSpPr>
        <p:spPr>
          <a:xfrm>
            <a:off x="4143375" y="4839199"/>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72A3E8-0CF1-1E70-D4CF-2E7EB773C1B7}"/>
              </a:ext>
            </a:extLst>
          </p:cNvPr>
          <p:cNvCxnSpPr/>
          <p:nvPr/>
        </p:nvCxnSpPr>
        <p:spPr>
          <a:xfrm>
            <a:off x="7877175" y="4856908"/>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51E466A-F5E1-34AD-CBE6-DF063FE8D9C8}"/>
              </a:ext>
            </a:extLst>
          </p:cNvPr>
          <p:cNvSpPr txBox="1"/>
          <p:nvPr/>
        </p:nvSpPr>
        <p:spPr>
          <a:xfrm>
            <a:off x="1758598" y="5377605"/>
            <a:ext cx="1795461" cy="369332"/>
          </a:xfrm>
          <a:prstGeom prst="rect">
            <a:avLst/>
          </a:prstGeom>
          <a:noFill/>
        </p:spPr>
        <p:txBody>
          <a:bodyPr wrap="square" rtlCol="0">
            <a:spAutoFit/>
          </a:bodyPr>
          <a:lstStyle/>
          <a:p>
            <a:r>
              <a:rPr lang="es-ES" dirty="0"/>
              <a:t>Running…</a:t>
            </a:r>
            <a:endParaRPr lang="en-US" dirty="0"/>
          </a:p>
        </p:txBody>
      </p:sp>
      <p:sp>
        <p:nvSpPr>
          <p:cNvPr id="27" name="TextBox 26">
            <a:extLst>
              <a:ext uri="{FF2B5EF4-FFF2-40B4-BE49-F238E27FC236}">
                <a16:creationId xmlns:a16="http://schemas.microsoft.com/office/drawing/2014/main" id="{28AB441C-9FFE-CBB9-E2FC-51777CB119B7}"/>
              </a:ext>
            </a:extLst>
          </p:cNvPr>
          <p:cNvSpPr txBox="1"/>
          <p:nvPr/>
        </p:nvSpPr>
        <p:spPr>
          <a:xfrm>
            <a:off x="5492397" y="5364514"/>
            <a:ext cx="1795461" cy="369332"/>
          </a:xfrm>
          <a:prstGeom prst="rect">
            <a:avLst/>
          </a:prstGeom>
          <a:noFill/>
        </p:spPr>
        <p:txBody>
          <a:bodyPr wrap="square" rtlCol="0">
            <a:spAutoFit/>
          </a:bodyPr>
          <a:lstStyle/>
          <a:p>
            <a:r>
              <a:rPr lang="es-ES" dirty="0"/>
              <a:t>Running…</a:t>
            </a:r>
            <a:endParaRPr lang="en-US" dirty="0"/>
          </a:p>
        </p:txBody>
      </p:sp>
      <p:sp>
        <p:nvSpPr>
          <p:cNvPr id="28" name="TextBox 27">
            <a:extLst>
              <a:ext uri="{FF2B5EF4-FFF2-40B4-BE49-F238E27FC236}">
                <a16:creationId xmlns:a16="http://schemas.microsoft.com/office/drawing/2014/main" id="{78966B73-0FBB-130A-22C6-C895FC7F1113}"/>
              </a:ext>
            </a:extLst>
          </p:cNvPr>
          <p:cNvSpPr txBox="1"/>
          <p:nvPr/>
        </p:nvSpPr>
        <p:spPr>
          <a:xfrm>
            <a:off x="9226196" y="5387300"/>
            <a:ext cx="1795461" cy="369332"/>
          </a:xfrm>
          <a:prstGeom prst="rect">
            <a:avLst/>
          </a:prstGeom>
          <a:noFill/>
        </p:spPr>
        <p:txBody>
          <a:bodyPr wrap="square" rtlCol="0">
            <a:spAutoFit/>
          </a:bodyPr>
          <a:lstStyle/>
          <a:p>
            <a:r>
              <a:rPr lang="es-ES" dirty="0"/>
              <a:t>Running…</a:t>
            </a:r>
            <a:endParaRPr lang="en-US" dirty="0"/>
          </a:p>
        </p:txBody>
      </p:sp>
    </p:spTree>
    <p:extLst>
      <p:ext uri="{BB962C8B-B14F-4D97-AF65-F5344CB8AC3E}">
        <p14:creationId xmlns:p14="http://schemas.microsoft.com/office/powerpoint/2010/main" val="3148580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2</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Academic journey</a:t>
            </a:r>
            <a:endParaRPr lang="en-US" sz="2400" b="1" dirty="0">
              <a:solidFill>
                <a:schemeClr val="bg1"/>
              </a:solidFill>
            </a:endParaRPr>
          </a:p>
        </p:txBody>
      </p:sp>
      <p:sp>
        <p:nvSpPr>
          <p:cNvPr id="7" name="TextBox 6">
            <a:extLst>
              <a:ext uri="{FF2B5EF4-FFF2-40B4-BE49-F238E27FC236}">
                <a16:creationId xmlns:a16="http://schemas.microsoft.com/office/drawing/2014/main" id="{4383B070-E935-DC68-2B51-A5F00666EA3D}"/>
              </a:ext>
            </a:extLst>
          </p:cNvPr>
          <p:cNvSpPr txBox="1"/>
          <p:nvPr/>
        </p:nvSpPr>
        <p:spPr>
          <a:xfrm>
            <a:off x="325206" y="1435100"/>
            <a:ext cx="6621694" cy="4401205"/>
          </a:xfrm>
          <a:prstGeom prst="rect">
            <a:avLst/>
          </a:prstGeom>
          <a:noFill/>
        </p:spPr>
        <p:txBody>
          <a:bodyPr wrap="square" rtlCol="0">
            <a:spAutoFit/>
          </a:bodyPr>
          <a:lstStyle/>
          <a:p>
            <a:pPr lvl="1"/>
            <a:r>
              <a:rPr lang="en-US" b="1" dirty="0"/>
              <a:t>Rey Juan Carlos University (URJC), Madrid, Spain</a:t>
            </a:r>
          </a:p>
          <a:p>
            <a:pPr marL="1200150" lvl="2" indent="-285750">
              <a:buFont typeface="Arial" panose="020B0604020202020204" pitchFamily="34" charset="0"/>
              <a:buChar char="•"/>
            </a:pPr>
            <a:r>
              <a:rPr lang="en-US" dirty="0"/>
              <a:t>B.Sc. in Telecommunications</a:t>
            </a:r>
          </a:p>
          <a:p>
            <a:pPr marL="1200150" lvl="2" indent="-285750">
              <a:buFont typeface="Arial" panose="020B0604020202020204" pitchFamily="34" charset="0"/>
              <a:buChar char="•"/>
            </a:pPr>
            <a:r>
              <a:rPr lang="en-US" dirty="0"/>
              <a:t>M.Sc. in Telecommunications</a:t>
            </a:r>
          </a:p>
          <a:p>
            <a:pPr marL="1200150" lvl="2" indent="-285750">
              <a:buFont typeface="Arial" panose="020B0604020202020204" pitchFamily="34" charset="0"/>
              <a:buChar char="•"/>
            </a:pPr>
            <a:r>
              <a:rPr lang="en-US" dirty="0"/>
              <a:t>Ph.D. in Artificial Intelligence and Data Science</a:t>
            </a:r>
          </a:p>
          <a:p>
            <a:pPr lvl="1"/>
            <a:endParaRPr lang="en-US" dirty="0"/>
          </a:p>
          <a:p>
            <a:pPr lvl="1"/>
            <a:endParaRPr lang="en-US" dirty="0"/>
          </a:p>
          <a:p>
            <a:pPr lvl="1"/>
            <a:endParaRPr lang="en-US" dirty="0"/>
          </a:p>
          <a:p>
            <a:pPr lvl="1"/>
            <a:r>
              <a:rPr lang="it-IT" b="1" dirty="0"/>
              <a:t>Università Campus Bio-Medico (UCBM)</a:t>
            </a:r>
            <a:r>
              <a:rPr lang="en-US" b="1" dirty="0"/>
              <a:t>, Roma, Italy</a:t>
            </a:r>
          </a:p>
          <a:p>
            <a:pPr marL="1200150" lvl="2" indent="-285750">
              <a:buFont typeface="Arial" panose="020B0604020202020204" pitchFamily="34" charset="0"/>
              <a:buChar char="•"/>
            </a:pPr>
            <a:r>
              <a:rPr lang="en-US" dirty="0"/>
              <a:t>Visiting researcher (PhD)</a:t>
            </a:r>
          </a:p>
          <a:p>
            <a:pPr lvl="1"/>
            <a:endParaRPr lang="en-US" dirty="0"/>
          </a:p>
          <a:p>
            <a:pPr lvl="1"/>
            <a:endParaRPr lang="en-US" dirty="0"/>
          </a:p>
          <a:p>
            <a:pPr lvl="1"/>
            <a:endParaRPr lang="en-US" dirty="0"/>
          </a:p>
          <a:p>
            <a:pPr lvl="1"/>
            <a:r>
              <a:rPr lang="en-US" b="1" dirty="0"/>
              <a:t>Imperial College London (ICL), London, United Kingdom</a:t>
            </a:r>
          </a:p>
          <a:p>
            <a:pPr marL="1200150" lvl="2" indent="-285750">
              <a:buFont typeface="Arial" panose="020B0604020202020204" pitchFamily="34" charset="0"/>
              <a:buChar char="•"/>
            </a:pPr>
            <a:r>
              <a:rPr lang="en-US" dirty="0"/>
              <a:t>Visiting researcher (PhD)</a:t>
            </a:r>
          </a:p>
          <a:p>
            <a:endParaRPr lang="en-US" sz="1400" dirty="0"/>
          </a:p>
          <a:p>
            <a:endParaRPr lang="en-US" sz="1400" dirty="0"/>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pic>
        <p:nvPicPr>
          <p:cNvPr id="11" name="Picture 10" descr="A map of europe with different countries/regions&#10;&#10;Description automatically generated with low confidence">
            <a:extLst>
              <a:ext uri="{FF2B5EF4-FFF2-40B4-BE49-F238E27FC236}">
                <a16:creationId xmlns:a16="http://schemas.microsoft.com/office/drawing/2014/main" id="{D2BDE868-D7D0-9C63-BDF8-CE87CE23CAAC}"/>
              </a:ext>
            </a:extLst>
          </p:cNvPr>
          <p:cNvPicPr>
            <a:picLocks noChangeAspect="1"/>
          </p:cNvPicPr>
          <p:nvPr/>
        </p:nvPicPr>
        <p:blipFill rotWithShape="1">
          <a:blip r:embed="rId4"/>
          <a:srcRect l="10040"/>
          <a:stretch/>
        </p:blipFill>
        <p:spPr>
          <a:xfrm>
            <a:off x="6914367" y="1600201"/>
            <a:ext cx="4447644" cy="4525963"/>
          </a:xfrm>
          <a:prstGeom prst="rect">
            <a:avLst/>
          </a:prstGeom>
          <a:noFill/>
        </p:spPr>
      </p:pic>
      <p:pic>
        <p:nvPicPr>
          <p:cNvPr id="14" name="Graphic 13" descr="Marker with solid fill">
            <a:extLst>
              <a:ext uri="{FF2B5EF4-FFF2-40B4-BE49-F238E27FC236}">
                <a16:creationId xmlns:a16="http://schemas.microsoft.com/office/drawing/2014/main" id="{553C7672-71B4-BE7D-87A9-9C41109F7E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10450" y="5172075"/>
            <a:ext cx="371474" cy="371474"/>
          </a:xfrm>
          <a:prstGeom prst="rect">
            <a:avLst/>
          </a:prstGeom>
        </p:spPr>
      </p:pic>
      <p:pic>
        <p:nvPicPr>
          <p:cNvPr id="15" name="Graphic 14" descr="Marker with solid fill">
            <a:extLst>
              <a:ext uri="{FF2B5EF4-FFF2-40B4-BE49-F238E27FC236}">
                <a16:creationId xmlns:a16="http://schemas.microsoft.com/office/drawing/2014/main" id="{ECE3B8C4-E3C8-22C2-BCFD-FD09ABBB7A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8450" y="3786982"/>
            <a:ext cx="371474" cy="371474"/>
          </a:xfrm>
          <a:prstGeom prst="rect">
            <a:avLst/>
          </a:prstGeom>
        </p:spPr>
      </p:pic>
      <p:pic>
        <p:nvPicPr>
          <p:cNvPr id="16" name="Graphic 15" descr="Marker with solid fill">
            <a:extLst>
              <a:ext uri="{FF2B5EF4-FFF2-40B4-BE49-F238E27FC236}">
                <a16:creationId xmlns:a16="http://schemas.microsoft.com/office/drawing/2014/main" id="{40580709-5A4D-FCA4-64F8-7C087CAD04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45600" y="5172075"/>
            <a:ext cx="371474" cy="371474"/>
          </a:xfrm>
          <a:prstGeom prst="rect">
            <a:avLst/>
          </a:prstGeom>
        </p:spPr>
      </p:pic>
    </p:spTree>
    <p:extLst>
      <p:ext uri="{BB962C8B-B14F-4D97-AF65-F5344CB8AC3E}">
        <p14:creationId xmlns:p14="http://schemas.microsoft.com/office/powerpoint/2010/main" val="3988168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20</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282000" y="1009070"/>
                <a:ext cx="1557043" cy="1763368"/>
              </a:xfrm>
              <a:prstGeom prst="rect">
                <a:avLst/>
              </a:prstGeom>
              <a:noFill/>
            </p:spPr>
            <p:txBody>
              <a:bodyPr wrap="square" rtlCol="0">
                <a:spAutoFit/>
              </a:bodyPr>
              <a:lstStyle/>
              <a:p>
                <a:endParaRPr lang="es-ES" b="1" dirty="0"/>
              </a:p>
              <a:p>
                <a:endParaRPr lang="es-ES" b="1" dirty="0"/>
              </a:p>
              <a:p>
                <a:r>
                  <a:rPr lang="es-ES" b="1" dirty="0"/>
                  <a:t>Approach 2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282000" y="1009070"/>
                <a:ext cx="1557043" cy="1763368"/>
              </a:xfrm>
              <a:prstGeom prst="rect">
                <a:avLst/>
              </a:prstGeom>
              <a:blipFill>
                <a:blip r:embed="rId4"/>
                <a:stretch>
                  <a:fillRect l="-3125" r="-1172" b="-2768"/>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594A4B6D-CB58-280D-B2F2-9419FEE54D0E}"/>
              </a:ext>
            </a:extLst>
          </p:cNvPr>
          <p:cNvSpPr/>
          <p:nvPr/>
        </p:nvSpPr>
        <p:spPr>
          <a:xfrm>
            <a:off x="2287415" y="2417243"/>
            <a:ext cx="949762" cy="304800"/>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GRU</a:t>
            </a:r>
          </a:p>
        </p:txBody>
      </p: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1921245" y="2569643"/>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1875526" y="2263605"/>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FDC4669B-2CE4-67EC-2CD6-9816FA6CE940}"/>
              </a:ext>
            </a:extLst>
          </p:cNvPr>
          <p:cNvSpPr/>
          <p:nvPr/>
        </p:nvSpPr>
        <p:spPr>
          <a:xfrm>
            <a:off x="3663906" y="200567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6" name="Rectangle 15">
            <a:extLst>
              <a:ext uri="{FF2B5EF4-FFF2-40B4-BE49-F238E27FC236}">
                <a16:creationId xmlns:a16="http://schemas.microsoft.com/office/drawing/2014/main" id="{9C81EE7B-C046-8F45-F3DC-1C257477B56E}"/>
              </a:ext>
            </a:extLst>
          </p:cNvPr>
          <p:cNvSpPr/>
          <p:nvPr/>
        </p:nvSpPr>
        <p:spPr>
          <a:xfrm>
            <a:off x="3663906" y="239921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8" name="Rectangle 17">
            <a:extLst>
              <a:ext uri="{FF2B5EF4-FFF2-40B4-BE49-F238E27FC236}">
                <a16:creationId xmlns:a16="http://schemas.microsoft.com/office/drawing/2014/main" id="{2BD28535-EF24-4102-2724-A685E48B64C5}"/>
              </a:ext>
            </a:extLst>
          </p:cNvPr>
          <p:cNvSpPr/>
          <p:nvPr/>
        </p:nvSpPr>
        <p:spPr>
          <a:xfrm>
            <a:off x="3663906" y="279275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19" name="Connector: Elbow 18">
            <a:extLst>
              <a:ext uri="{FF2B5EF4-FFF2-40B4-BE49-F238E27FC236}">
                <a16:creationId xmlns:a16="http://schemas.microsoft.com/office/drawing/2014/main" id="{7CC61D80-09FC-A998-7A3E-EF83CF2FCDBF}"/>
              </a:ext>
            </a:extLst>
          </p:cNvPr>
          <p:cNvCxnSpPr>
            <a:cxnSpLocks/>
            <a:endCxn id="7" idx="1"/>
          </p:cNvCxnSpPr>
          <p:nvPr/>
        </p:nvCxnSpPr>
        <p:spPr>
          <a:xfrm flipV="1">
            <a:off x="3237177" y="2158079"/>
            <a:ext cx="426729" cy="3048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10C82DD4-1D5C-C6E4-3416-4500DA8FA2AB}"/>
              </a:ext>
            </a:extLst>
          </p:cNvPr>
          <p:cNvCxnSpPr>
            <a:cxnSpLocks/>
            <a:endCxn id="18" idx="1"/>
          </p:cNvCxnSpPr>
          <p:nvPr/>
        </p:nvCxnSpPr>
        <p:spPr>
          <a:xfrm>
            <a:off x="3237177" y="2639638"/>
            <a:ext cx="426729" cy="3055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63A68D2-7FBF-6D6C-6D5F-C1F0A0A29062}"/>
              </a:ext>
            </a:extLst>
          </p:cNvPr>
          <p:cNvCxnSpPr>
            <a:cxnSpLocks/>
          </p:cNvCxnSpPr>
          <p:nvPr/>
        </p:nvCxnSpPr>
        <p:spPr>
          <a:xfrm>
            <a:off x="3237177" y="2561143"/>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06D01051-73DE-0653-8C9F-B50DB0356856}"/>
              </a:ext>
            </a:extLst>
          </p:cNvPr>
          <p:cNvSpPr/>
          <p:nvPr/>
        </p:nvSpPr>
        <p:spPr>
          <a:xfrm>
            <a:off x="520995" y="4734930"/>
            <a:ext cx="11068337" cy="1495269"/>
          </a:xfrm>
          <a:prstGeom prst="rect">
            <a:avLst/>
          </a:prstGeom>
          <a:no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FB328FB-726D-6139-5534-0F0A9227E0CF}"/>
              </a:ext>
            </a:extLst>
          </p:cNvPr>
          <p:cNvSpPr/>
          <p:nvPr/>
        </p:nvSpPr>
        <p:spPr>
          <a:xfrm>
            <a:off x="520995" y="4428179"/>
            <a:ext cx="11068337" cy="312159"/>
          </a:xfrm>
          <a:prstGeom prst="rect">
            <a:avLst/>
          </a:prstGeom>
          <a:solidFill>
            <a:schemeClr val="accent5">
              <a:lumMod val="40000"/>
              <a:lumOff val="60000"/>
            </a:schemeClr>
          </a:solid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Results</a:t>
            </a:r>
            <a:endParaRPr lang="en-US" b="1" dirty="0">
              <a:solidFill>
                <a:schemeClr val="tx1"/>
              </a:solidFill>
            </a:endParaRPr>
          </a:p>
        </p:txBody>
      </p:sp>
      <p:sp>
        <p:nvSpPr>
          <p:cNvPr id="10" name="Rectangle 9">
            <a:extLst>
              <a:ext uri="{FF2B5EF4-FFF2-40B4-BE49-F238E27FC236}">
                <a16:creationId xmlns:a16="http://schemas.microsoft.com/office/drawing/2014/main" id="{E7141F77-307B-D0C8-6558-D35863A994F8}"/>
              </a:ext>
            </a:extLst>
          </p:cNvPr>
          <p:cNvSpPr/>
          <p:nvPr/>
        </p:nvSpPr>
        <p:spPr>
          <a:xfrm>
            <a:off x="1429327" y="483919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1" name="Rectangle 10">
            <a:extLst>
              <a:ext uri="{FF2B5EF4-FFF2-40B4-BE49-F238E27FC236}">
                <a16:creationId xmlns:a16="http://schemas.microsoft.com/office/drawing/2014/main" id="{D91D0A71-149F-0C9E-281B-467ABF1832C3}"/>
              </a:ext>
            </a:extLst>
          </p:cNvPr>
          <p:cNvSpPr/>
          <p:nvPr/>
        </p:nvSpPr>
        <p:spPr>
          <a:xfrm>
            <a:off x="5251450" y="481124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2" name="Rectangle 11">
            <a:extLst>
              <a:ext uri="{FF2B5EF4-FFF2-40B4-BE49-F238E27FC236}">
                <a16:creationId xmlns:a16="http://schemas.microsoft.com/office/drawing/2014/main" id="{E852E155-CC28-D022-A9DD-529E97C0349F}"/>
              </a:ext>
            </a:extLst>
          </p:cNvPr>
          <p:cNvSpPr/>
          <p:nvPr/>
        </p:nvSpPr>
        <p:spPr>
          <a:xfrm>
            <a:off x="9005890" y="4820014"/>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24" name="Straight Connector 23">
            <a:extLst>
              <a:ext uri="{FF2B5EF4-FFF2-40B4-BE49-F238E27FC236}">
                <a16:creationId xmlns:a16="http://schemas.microsoft.com/office/drawing/2014/main" id="{512D0CEB-F676-3217-74C3-2A74D751433A}"/>
              </a:ext>
            </a:extLst>
          </p:cNvPr>
          <p:cNvCxnSpPr/>
          <p:nvPr/>
        </p:nvCxnSpPr>
        <p:spPr>
          <a:xfrm>
            <a:off x="4143375" y="4839199"/>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0B301F8-7BD3-AA12-084A-D76F350846DE}"/>
              </a:ext>
            </a:extLst>
          </p:cNvPr>
          <p:cNvCxnSpPr/>
          <p:nvPr/>
        </p:nvCxnSpPr>
        <p:spPr>
          <a:xfrm>
            <a:off x="7877175" y="4856908"/>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273DE96-BBFD-B6A2-D162-66957C91E77C}"/>
              </a:ext>
            </a:extLst>
          </p:cNvPr>
          <p:cNvSpPr txBox="1"/>
          <p:nvPr/>
        </p:nvSpPr>
        <p:spPr>
          <a:xfrm>
            <a:off x="1758598" y="5377605"/>
            <a:ext cx="1795461" cy="369332"/>
          </a:xfrm>
          <a:prstGeom prst="rect">
            <a:avLst/>
          </a:prstGeom>
          <a:noFill/>
        </p:spPr>
        <p:txBody>
          <a:bodyPr wrap="square" rtlCol="0">
            <a:spAutoFit/>
          </a:bodyPr>
          <a:lstStyle/>
          <a:p>
            <a:r>
              <a:rPr lang="es-ES" dirty="0"/>
              <a:t>Running…</a:t>
            </a:r>
            <a:endParaRPr lang="en-US" dirty="0"/>
          </a:p>
        </p:txBody>
      </p:sp>
      <p:sp>
        <p:nvSpPr>
          <p:cNvPr id="27" name="TextBox 26">
            <a:extLst>
              <a:ext uri="{FF2B5EF4-FFF2-40B4-BE49-F238E27FC236}">
                <a16:creationId xmlns:a16="http://schemas.microsoft.com/office/drawing/2014/main" id="{25C77E9D-6AF8-3E9D-B9D1-8AC7AA354B48}"/>
              </a:ext>
            </a:extLst>
          </p:cNvPr>
          <p:cNvSpPr txBox="1"/>
          <p:nvPr/>
        </p:nvSpPr>
        <p:spPr>
          <a:xfrm>
            <a:off x="5492397" y="5364514"/>
            <a:ext cx="1795461" cy="369332"/>
          </a:xfrm>
          <a:prstGeom prst="rect">
            <a:avLst/>
          </a:prstGeom>
          <a:noFill/>
        </p:spPr>
        <p:txBody>
          <a:bodyPr wrap="square" rtlCol="0">
            <a:spAutoFit/>
          </a:bodyPr>
          <a:lstStyle/>
          <a:p>
            <a:r>
              <a:rPr lang="es-ES" dirty="0"/>
              <a:t>Running…</a:t>
            </a:r>
            <a:endParaRPr lang="en-US" dirty="0"/>
          </a:p>
        </p:txBody>
      </p:sp>
      <p:sp>
        <p:nvSpPr>
          <p:cNvPr id="28" name="TextBox 27">
            <a:extLst>
              <a:ext uri="{FF2B5EF4-FFF2-40B4-BE49-F238E27FC236}">
                <a16:creationId xmlns:a16="http://schemas.microsoft.com/office/drawing/2014/main" id="{DDFC3DB0-519F-A9DA-4672-2F20838C743E}"/>
              </a:ext>
            </a:extLst>
          </p:cNvPr>
          <p:cNvSpPr txBox="1"/>
          <p:nvPr/>
        </p:nvSpPr>
        <p:spPr>
          <a:xfrm>
            <a:off x="9226196" y="5387300"/>
            <a:ext cx="1795461" cy="369332"/>
          </a:xfrm>
          <a:prstGeom prst="rect">
            <a:avLst/>
          </a:prstGeom>
          <a:noFill/>
        </p:spPr>
        <p:txBody>
          <a:bodyPr wrap="square" rtlCol="0">
            <a:spAutoFit/>
          </a:bodyPr>
          <a:lstStyle/>
          <a:p>
            <a:r>
              <a:rPr lang="es-ES" dirty="0"/>
              <a:t>Running…</a:t>
            </a:r>
            <a:endParaRPr lang="en-US" dirty="0"/>
          </a:p>
        </p:txBody>
      </p:sp>
    </p:spTree>
    <p:extLst>
      <p:ext uri="{BB962C8B-B14F-4D97-AF65-F5344CB8AC3E}">
        <p14:creationId xmlns:p14="http://schemas.microsoft.com/office/powerpoint/2010/main" val="303370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21</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Approaches</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11E2F2-994E-DDF1-28EE-20123F8A9504}"/>
                  </a:ext>
                </a:extLst>
              </p:cNvPr>
              <p:cNvSpPr txBox="1"/>
              <p:nvPr/>
            </p:nvSpPr>
            <p:spPr>
              <a:xfrm>
                <a:off x="282000" y="1009070"/>
                <a:ext cx="1557043" cy="1763368"/>
              </a:xfrm>
              <a:prstGeom prst="rect">
                <a:avLst/>
              </a:prstGeom>
              <a:noFill/>
            </p:spPr>
            <p:txBody>
              <a:bodyPr wrap="square" rtlCol="0">
                <a:spAutoFit/>
              </a:bodyPr>
              <a:lstStyle/>
              <a:p>
                <a:endParaRPr lang="es-ES" b="1" dirty="0"/>
              </a:p>
              <a:p>
                <a:endParaRPr lang="es-ES" b="1" dirty="0"/>
              </a:p>
              <a:p>
                <a:r>
                  <a:rPr lang="es-ES" b="1" dirty="0"/>
                  <a:t>Approach 2 </a:t>
                </a:r>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endParaRPr lang="es-ES" i="1" dirty="0">
                  <a:solidFill>
                    <a:prstClr val="black"/>
                  </a:solidFill>
                  <a:latin typeface="Cambria Math" panose="02040503050406030204" pitchFamily="18" charset="0"/>
                  <a:ea typeface="Calibri"/>
                  <a:cs typeface="Arial MT"/>
                </a:endParaRPr>
              </a:p>
              <a:p>
                <a:pPr/>
                <a14:m>
                  <m:oMathPara xmlns:m="http://schemas.openxmlformats.org/officeDocument/2006/math">
                    <m:oMathParaPr>
                      <m:jc m:val="left"/>
                    </m:oMathParaPr>
                    <m:oMath xmlns:m="http://schemas.openxmlformats.org/officeDocument/2006/math">
                      <m:r>
                        <a:rPr lang="es-ES" i="1" smtClean="0">
                          <a:solidFill>
                            <a:prstClr val="black"/>
                          </a:solidFill>
                          <a:latin typeface="Cambria Math" panose="02040503050406030204" pitchFamily="18" charset="0"/>
                          <a:ea typeface="Calibri"/>
                          <a:cs typeface="Arial MT"/>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𝑣𝑠</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bSup>
                        <m:sSubSupPr>
                          <m:ctrlPr>
                            <a:rPr lang="es-ES" i="1">
                              <a:solidFill>
                                <a:prstClr val="black"/>
                              </a:solidFill>
                              <a:latin typeface="Cambria Math" panose="02040503050406030204" pitchFamily="18" charset="0"/>
                              <a:ea typeface="Calibri"/>
                            </a:rPr>
                          </m:ctrlPr>
                        </m:sSubSupPr>
                        <m:e>
                          <m:r>
                            <a:rPr lang="es-ES" i="1">
                              <a:solidFill>
                                <a:prstClr val="black"/>
                              </a:solidFill>
                              <a:latin typeface="Cambria Math" panose="02040503050406030204" pitchFamily="18" charset="0"/>
                              <a:ea typeface="Calibri"/>
                            </a:rPr>
                            <m:t>𝐷</m:t>
                          </m:r>
                        </m:e>
                        <m:sub>
                          <m:r>
                            <a:rPr lang="es-ES" i="1">
                              <a:solidFill>
                                <a:prstClr val="black"/>
                              </a:solidFill>
                              <a:latin typeface="Cambria Math" panose="02040503050406030204" pitchFamily="18" charset="0"/>
                              <a:ea typeface="Calibri"/>
                            </a:rPr>
                            <m:t>𝑏𝑚</m:t>
                          </m:r>
                        </m:sub>
                        <m:sup>
                          <m:r>
                            <a:rPr lang="es-ES" i="1">
                              <a:solidFill>
                                <a:prstClr val="black"/>
                              </a:solidFill>
                              <a:latin typeface="Cambria Math" panose="02040503050406030204" pitchFamily="18" charset="0"/>
                              <a:ea typeface="Calibri"/>
                            </a:rPr>
                            <m:t>𝑡</m:t>
                          </m:r>
                        </m:sup>
                      </m:sSubSup>
                      <m:r>
                        <a:rPr lang="es-ES" b="0" i="1" smtClean="0">
                          <a:solidFill>
                            <a:prstClr val="black"/>
                          </a:solidFill>
                          <a:latin typeface="Cambria Math" panose="02040503050406030204" pitchFamily="18" charset="0"/>
                          <a:ea typeface="Calibri"/>
                        </a:rPr>
                        <m:t>;</m:t>
                      </m:r>
                      <m:sSup>
                        <m:sSupPr>
                          <m:ctrlPr>
                            <a:rPr lang="es-ES" i="1">
                              <a:solidFill>
                                <a:prstClr val="black"/>
                              </a:solidFill>
                              <a:latin typeface="Cambria Math" panose="02040503050406030204" pitchFamily="18" charset="0"/>
                            </a:rPr>
                          </m:ctrlPr>
                        </m:sSupPr>
                        <m:e>
                          <m:r>
                            <a:rPr lang="es-ES" i="1">
                              <a:solidFill>
                                <a:prstClr val="black"/>
                              </a:solidFill>
                              <a:latin typeface="Cambria Math" panose="02040503050406030204" pitchFamily="18" charset="0"/>
                            </a:rPr>
                            <m:t>𝐷</m:t>
                          </m:r>
                        </m:e>
                        <m:sup>
                          <m:r>
                            <a:rPr lang="es-ES" i="1">
                              <a:solidFill>
                                <a:prstClr val="black"/>
                              </a:solidFill>
                              <a:latin typeface="Cambria Math" panose="02040503050406030204" pitchFamily="18" charset="0"/>
                            </a:rPr>
                            <m:t>𝑠</m:t>
                          </m:r>
                        </m:sup>
                      </m:sSup>
                      <m:r>
                        <a:rPr lang="es-ES" b="0" i="1" smtClean="0">
                          <a:solidFill>
                            <a:prstClr val="black"/>
                          </a:solidFill>
                          <a:latin typeface="Cambria Math" panose="02040503050406030204" pitchFamily="18" charset="0"/>
                          <a:ea typeface="Calibri"/>
                          <a:cs typeface="Arial MT"/>
                        </a:rPr>
                        <m:t>]</m:t>
                      </m:r>
                    </m:oMath>
                  </m:oMathPara>
                </a14:m>
                <a:endParaRPr lang="en-US" dirty="0"/>
              </a:p>
            </p:txBody>
          </p:sp>
        </mc:Choice>
        <mc:Fallback xmlns="">
          <p:sp>
            <p:nvSpPr>
              <p:cNvPr id="4" name="TextBox 3">
                <a:extLst>
                  <a:ext uri="{FF2B5EF4-FFF2-40B4-BE49-F238E27FC236}">
                    <a16:creationId xmlns:a16="http://schemas.microsoft.com/office/drawing/2014/main" id="{7A11E2F2-994E-DDF1-28EE-20123F8A9504}"/>
                  </a:ext>
                </a:extLst>
              </p:cNvPr>
              <p:cNvSpPr txBox="1">
                <a:spLocks noRot="1" noChangeAspect="1" noMove="1" noResize="1" noEditPoints="1" noAdjustHandles="1" noChangeArrowheads="1" noChangeShapeType="1" noTextEdit="1"/>
              </p:cNvSpPr>
              <p:nvPr/>
            </p:nvSpPr>
            <p:spPr>
              <a:xfrm>
                <a:off x="282000" y="1009070"/>
                <a:ext cx="1557043" cy="1763368"/>
              </a:xfrm>
              <a:prstGeom prst="rect">
                <a:avLst/>
              </a:prstGeom>
              <a:blipFill>
                <a:blip r:embed="rId4"/>
                <a:stretch>
                  <a:fillRect l="-3125" r="-1172" b="-2768"/>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594A4B6D-CB58-280D-B2F2-9419FEE54D0E}"/>
              </a:ext>
            </a:extLst>
          </p:cNvPr>
          <p:cNvSpPr/>
          <p:nvPr/>
        </p:nvSpPr>
        <p:spPr>
          <a:xfrm>
            <a:off x="2287415" y="2417243"/>
            <a:ext cx="949762" cy="3048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a:t>
            </a:r>
          </a:p>
        </p:txBody>
      </p:sp>
      <p:cxnSp>
        <p:nvCxnSpPr>
          <p:cNvPr id="21" name="Straight Arrow Connector 20">
            <a:extLst>
              <a:ext uri="{FF2B5EF4-FFF2-40B4-BE49-F238E27FC236}">
                <a16:creationId xmlns:a16="http://schemas.microsoft.com/office/drawing/2014/main" id="{8ABF8293-B6C8-844C-5778-B295D1440C2B}"/>
              </a:ext>
            </a:extLst>
          </p:cNvPr>
          <p:cNvCxnSpPr>
            <a:cxnSpLocks/>
            <a:stCxn id="22" idx="1"/>
            <a:endCxn id="17" idx="1"/>
          </p:cNvCxnSpPr>
          <p:nvPr/>
        </p:nvCxnSpPr>
        <p:spPr>
          <a:xfrm flipV="1">
            <a:off x="1921245" y="2569643"/>
            <a:ext cx="366170" cy="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a:extLst>
              <a:ext uri="{FF2B5EF4-FFF2-40B4-BE49-F238E27FC236}">
                <a16:creationId xmlns:a16="http://schemas.microsoft.com/office/drawing/2014/main" id="{9C756D4B-83A5-D16A-D8FC-D159A0A9DBE2}"/>
              </a:ext>
            </a:extLst>
          </p:cNvPr>
          <p:cNvSpPr/>
          <p:nvPr/>
        </p:nvSpPr>
        <p:spPr>
          <a:xfrm>
            <a:off x="1875526" y="2263605"/>
            <a:ext cx="45719" cy="61350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FDC4669B-2CE4-67EC-2CD6-9816FA6CE940}"/>
              </a:ext>
            </a:extLst>
          </p:cNvPr>
          <p:cNvSpPr/>
          <p:nvPr/>
        </p:nvSpPr>
        <p:spPr>
          <a:xfrm>
            <a:off x="3663906" y="200567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6" name="Rectangle 15">
            <a:extLst>
              <a:ext uri="{FF2B5EF4-FFF2-40B4-BE49-F238E27FC236}">
                <a16:creationId xmlns:a16="http://schemas.microsoft.com/office/drawing/2014/main" id="{9C81EE7B-C046-8F45-F3DC-1C257477B56E}"/>
              </a:ext>
            </a:extLst>
          </p:cNvPr>
          <p:cNvSpPr/>
          <p:nvPr/>
        </p:nvSpPr>
        <p:spPr>
          <a:xfrm>
            <a:off x="3663906" y="239921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8" name="Rectangle 17">
            <a:extLst>
              <a:ext uri="{FF2B5EF4-FFF2-40B4-BE49-F238E27FC236}">
                <a16:creationId xmlns:a16="http://schemas.microsoft.com/office/drawing/2014/main" id="{2BD28535-EF24-4102-2724-A685E48B64C5}"/>
              </a:ext>
            </a:extLst>
          </p:cNvPr>
          <p:cNvSpPr/>
          <p:nvPr/>
        </p:nvSpPr>
        <p:spPr>
          <a:xfrm>
            <a:off x="3663906" y="279275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19" name="Connector: Elbow 18">
            <a:extLst>
              <a:ext uri="{FF2B5EF4-FFF2-40B4-BE49-F238E27FC236}">
                <a16:creationId xmlns:a16="http://schemas.microsoft.com/office/drawing/2014/main" id="{7CC61D80-09FC-A998-7A3E-EF83CF2FCDBF}"/>
              </a:ext>
            </a:extLst>
          </p:cNvPr>
          <p:cNvCxnSpPr>
            <a:cxnSpLocks/>
            <a:endCxn id="7" idx="1"/>
          </p:cNvCxnSpPr>
          <p:nvPr/>
        </p:nvCxnSpPr>
        <p:spPr>
          <a:xfrm flipV="1">
            <a:off x="3237177" y="2158079"/>
            <a:ext cx="426729" cy="3048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10C82DD4-1D5C-C6E4-3416-4500DA8FA2AB}"/>
              </a:ext>
            </a:extLst>
          </p:cNvPr>
          <p:cNvCxnSpPr>
            <a:cxnSpLocks/>
            <a:endCxn id="18" idx="1"/>
          </p:cNvCxnSpPr>
          <p:nvPr/>
        </p:nvCxnSpPr>
        <p:spPr>
          <a:xfrm>
            <a:off x="3237177" y="2639638"/>
            <a:ext cx="426729" cy="30552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63A68D2-7FBF-6D6C-6D5F-C1F0A0A29062}"/>
              </a:ext>
            </a:extLst>
          </p:cNvPr>
          <p:cNvCxnSpPr>
            <a:cxnSpLocks/>
          </p:cNvCxnSpPr>
          <p:nvPr/>
        </p:nvCxnSpPr>
        <p:spPr>
          <a:xfrm>
            <a:off x="3237177" y="2561143"/>
            <a:ext cx="4267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8020699E-751B-D8C7-D36C-3764A403FC99}"/>
              </a:ext>
            </a:extLst>
          </p:cNvPr>
          <p:cNvSpPr/>
          <p:nvPr/>
        </p:nvSpPr>
        <p:spPr>
          <a:xfrm>
            <a:off x="520995" y="4734930"/>
            <a:ext cx="11068337" cy="1495269"/>
          </a:xfrm>
          <a:prstGeom prst="rect">
            <a:avLst/>
          </a:prstGeom>
          <a:no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82B7B4-244D-66A9-A8CB-F5042FA54BAB}"/>
              </a:ext>
            </a:extLst>
          </p:cNvPr>
          <p:cNvSpPr/>
          <p:nvPr/>
        </p:nvSpPr>
        <p:spPr>
          <a:xfrm>
            <a:off x="520995" y="4428179"/>
            <a:ext cx="11068337" cy="312159"/>
          </a:xfrm>
          <a:prstGeom prst="rect">
            <a:avLst/>
          </a:prstGeom>
          <a:solidFill>
            <a:schemeClr val="accent5">
              <a:lumMod val="40000"/>
              <a:lumOff val="60000"/>
            </a:schemeClr>
          </a:solidFill>
          <a:ln w="190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Results</a:t>
            </a:r>
            <a:endParaRPr lang="en-US" b="1" dirty="0">
              <a:solidFill>
                <a:schemeClr val="tx1"/>
              </a:solidFill>
            </a:endParaRPr>
          </a:p>
        </p:txBody>
      </p:sp>
      <p:sp>
        <p:nvSpPr>
          <p:cNvPr id="10" name="Rectangle 9">
            <a:extLst>
              <a:ext uri="{FF2B5EF4-FFF2-40B4-BE49-F238E27FC236}">
                <a16:creationId xmlns:a16="http://schemas.microsoft.com/office/drawing/2014/main" id="{432823F0-309A-7DE2-B3AE-6F926D4871CD}"/>
              </a:ext>
            </a:extLst>
          </p:cNvPr>
          <p:cNvSpPr/>
          <p:nvPr/>
        </p:nvSpPr>
        <p:spPr>
          <a:xfrm>
            <a:off x="1429327" y="4839199"/>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Bacteremia</a:t>
            </a:r>
          </a:p>
        </p:txBody>
      </p:sp>
      <p:sp>
        <p:nvSpPr>
          <p:cNvPr id="11" name="Rectangle 10">
            <a:extLst>
              <a:ext uri="{FF2B5EF4-FFF2-40B4-BE49-F238E27FC236}">
                <a16:creationId xmlns:a16="http://schemas.microsoft.com/office/drawing/2014/main" id="{D44C5FC8-D1DB-F0DC-254D-42EF906CEFB8}"/>
              </a:ext>
            </a:extLst>
          </p:cNvPr>
          <p:cNvSpPr/>
          <p:nvPr/>
        </p:nvSpPr>
        <p:spPr>
          <a:xfrm>
            <a:off x="5251450" y="4811247"/>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BSI</a:t>
            </a:r>
          </a:p>
        </p:txBody>
      </p:sp>
      <p:sp>
        <p:nvSpPr>
          <p:cNvPr id="12" name="Rectangle 11">
            <a:extLst>
              <a:ext uri="{FF2B5EF4-FFF2-40B4-BE49-F238E27FC236}">
                <a16:creationId xmlns:a16="http://schemas.microsoft.com/office/drawing/2014/main" id="{B01B508F-128A-373F-910D-EF06BFE95731}"/>
              </a:ext>
            </a:extLst>
          </p:cNvPr>
          <p:cNvSpPr/>
          <p:nvPr/>
        </p:nvSpPr>
        <p:spPr>
          <a:xfrm>
            <a:off x="9005890" y="4820014"/>
            <a:ext cx="1557042" cy="304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Sepsis</a:t>
            </a:r>
          </a:p>
        </p:txBody>
      </p:sp>
      <p:cxnSp>
        <p:nvCxnSpPr>
          <p:cNvPr id="24" name="Straight Connector 23">
            <a:extLst>
              <a:ext uri="{FF2B5EF4-FFF2-40B4-BE49-F238E27FC236}">
                <a16:creationId xmlns:a16="http://schemas.microsoft.com/office/drawing/2014/main" id="{9AD6747A-BEF7-12C6-EBF2-B34B33035014}"/>
              </a:ext>
            </a:extLst>
          </p:cNvPr>
          <p:cNvCxnSpPr/>
          <p:nvPr/>
        </p:nvCxnSpPr>
        <p:spPr>
          <a:xfrm>
            <a:off x="4143375" y="4839199"/>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77C33D1-E147-B527-7CD0-0B7D4B92FE63}"/>
              </a:ext>
            </a:extLst>
          </p:cNvPr>
          <p:cNvCxnSpPr/>
          <p:nvPr/>
        </p:nvCxnSpPr>
        <p:spPr>
          <a:xfrm>
            <a:off x="7877175" y="4856908"/>
            <a:ext cx="0" cy="1200208"/>
          </a:xfrm>
          <a:prstGeom prst="line">
            <a:avLst/>
          </a:prstGeom>
          <a:ln>
            <a:solidFill>
              <a:srgbClr val="002060"/>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085C86C-21E5-FB5D-AF0F-28581E2C0334}"/>
              </a:ext>
            </a:extLst>
          </p:cNvPr>
          <p:cNvSpPr txBox="1"/>
          <p:nvPr/>
        </p:nvSpPr>
        <p:spPr>
          <a:xfrm>
            <a:off x="1758598" y="5377605"/>
            <a:ext cx="1795461" cy="369332"/>
          </a:xfrm>
          <a:prstGeom prst="rect">
            <a:avLst/>
          </a:prstGeom>
          <a:noFill/>
        </p:spPr>
        <p:txBody>
          <a:bodyPr wrap="square" rtlCol="0">
            <a:spAutoFit/>
          </a:bodyPr>
          <a:lstStyle/>
          <a:p>
            <a:r>
              <a:rPr lang="es-ES" dirty="0"/>
              <a:t>Running…</a:t>
            </a:r>
            <a:endParaRPr lang="en-US" dirty="0"/>
          </a:p>
        </p:txBody>
      </p:sp>
      <p:sp>
        <p:nvSpPr>
          <p:cNvPr id="14" name="TextBox 13">
            <a:extLst>
              <a:ext uri="{FF2B5EF4-FFF2-40B4-BE49-F238E27FC236}">
                <a16:creationId xmlns:a16="http://schemas.microsoft.com/office/drawing/2014/main" id="{304D6F47-B388-38DD-5D98-C45C8A21BB8F}"/>
              </a:ext>
            </a:extLst>
          </p:cNvPr>
          <p:cNvSpPr txBox="1"/>
          <p:nvPr/>
        </p:nvSpPr>
        <p:spPr>
          <a:xfrm>
            <a:off x="5492397" y="5364514"/>
            <a:ext cx="1795461" cy="369332"/>
          </a:xfrm>
          <a:prstGeom prst="rect">
            <a:avLst/>
          </a:prstGeom>
          <a:noFill/>
        </p:spPr>
        <p:txBody>
          <a:bodyPr wrap="square" rtlCol="0">
            <a:spAutoFit/>
          </a:bodyPr>
          <a:lstStyle/>
          <a:p>
            <a:r>
              <a:rPr lang="es-ES" dirty="0"/>
              <a:t>Running…</a:t>
            </a:r>
            <a:endParaRPr lang="en-US" dirty="0"/>
          </a:p>
        </p:txBody>
      </p:sp>
      <p:sp>
        <p:nvSpPr>
          <p:cNvPr id="15" name="TextBox 14">
            <a:extLst>
              <a:ext uri="{FF2B5EF4-FFF2-40B4-BE49-F238E27FC236}">
                <a16:creationId xmlns:a16="http://schemas.microsoft.com/office/drawing/2014/main" id="{D607BB85-7EE5-9F88-9828-1F2E0245A253}"/>
              </a:ext>
            </a:extLst>
          </p:cNvPr>
          <p:cNvSpPr txBox="1"/>
          <p:nvPr/>
        </p:nvSpPr>
        <p:spPr>
          <a:xfrm>
            <a:off x="9226196" y="5387300"/>
            <a:ext cx="1795461" cy="369332"/>
          </a:xfrm>
          <a:prstGeom prst="rect">
            <a:avLst/>
          </a:prstGeom>
          <a:noFill/>
        </p:spPr>
        <p:txBody>
          <a:bodyPr wrap="square" rtlCol="0">
            <a:spAutoFit/>
          </a:bodyPr>
          <a:lstStyle/>
          <a:p>
            <a:r>
              <a:rPr lang="es-ES" dirty="0"/>
              <a:t>Running…</a:t>
            </a:r>
            <a:endParaRPr lang="en-US" dirty="0"/>
          </a:p>
        </p:txBody>
      </p:sp>
    </p:spTree>
    <p:extLst>
      <p:ext uri="{BB962C8B-B14F-4D97-AF65-F5344CB8AC3E}">
        <p14:creationId xmlns:p14="http://schemas.microsoft.com/office/powerpoint/2010/main" val="228831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22</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Future work</a:t>
            </a:r>
            <a:endParaRPr lang="en-US" sz="2400" b="1" dirty="0">
              <a:solidFill>
                <a:schemeClr val="bg1"/>
              </a:solidFill>
            </a:endParaRPr>
          </a:p>
        </p:txBody>
      </p:sp>
      <p:sp>
        <p:nvSpPr>
          <p:cNvPr id="7" name="TextBox 6">
            <a:extLst>
              <a:ext uri="{FF2B5EF4-FFF2-40B4-BE49-F238E27FC236}">
                <a16:creationId xmlns:a16="http://schemas.microsoft.com/office/drawing/2014/main" id="{4383B070-E935-DC68-2B51-A5F00666EA3D}"/>
              </a:ext>
            </a:extLst>
          </p:cNvPr>
          <p:cNvSpPr txBox="1"/>
          <p:nvPr/>
        </p:nvSpPr>
        <p:spPr>
          <a:xfrm>
            <a:off x="325205" y="1490007"/>
            <a:ext cx="10617115" cy="387798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Implement multitask learning as a third approach</a:t>
            </a:r>
          </a:p>
          <a:p>
            <a:pPr algn="just"/>
            <a:endParaRPr lang="en-US" sz="2000" dirty="0"/>
          </a:p>
          <a:p>
            <a:pPr algn="just"/>
            <a:endParaRPr lang="en-US" sz="2000" dirty="0"/>
          </a:p>
          <a:p>
            <a:pPr marL="342900" indent="-342900" algn="just">
              <a:buFont typeface="Arial" panose="020B0604020202020204" pitchFamily="34" charset="0"/>
              <a:buChar char="•"/>
            </a:pPr>
            <a:r>
              <a:rPr lang="en-US" sz="2000" dirty="0"/>
              <a:t>Predict outcomes at T time steps look forward</a:t>
            </a:r>
          </a:p>
          <a:p>
            <a:pPr algn="just"/>
            <a:endParaRPr lang="en-US" sz="2000" dirty="0"/>
          </a:p>
          <a:p>
            <a:pPr algn="just"/>
            <a:endParaRPr lang="en-US" sz="2000" dirty="0"/>
          </a:p>
          <a:p>
            <a:pPr marL="342900" indent="-342900" algn="just">
              <a:buFont typeface="Arial" panose="020B0604020202020204" pitchFamily="34" charset="0"/>
              <a:buChar char="•"/>
            </a:pPr>
            <a:r>
              <a:rPr lang="en-US" sz="2000" dirty="0"/>
              <a:t>Evaluate different window sizes and sliding intervals (look backward)</a:t>
            </a:r>
          </a:p>
          <a:p>
            <a:pPr algn="just"/>
            <a:endParaRPr lang="en-US" sz="2000" dirty="0"/>
          </a:p>
          <a:p>
            <a:pPr algn="just"/>
            <a:endParaRPr lang="en-US" sz="2000" dirty="0"/>
          </a:p>
          <a:p>
            <a:pPr marL="342900" indent="-342900" algn="just">
              <a:buFont typeface="Arial" panose="020B0604020202020204" pitchFamily="34" charset="0"/>
              <a:buChar char="•"/>
            </a:pPr>
            <a:r>
              <a:rPr lang="en-US" sz="2000" dirty="0"/>
              <a:t>Assess interpretable architectures to identify the most relevant variables for the prediction task</a:t>
            </a:r>
          </a:p>
          <a:p>
            <a:pPr lvl="1"/>
            <a:endParaRPr lang="en-US" dirty="0"/>
          </a:p>
          <a:p>
            <a:endParaRPr lang="en-US" sz="1400" dirty="0"/>
          </a:p>
          <a:p>
            <a:endParaRPr lang="en-US" sz="1400" dirty="0"/>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spTree>
    <p:extLst>
      <p:ext uri="{BB962C8B-B14F-4D97-AF65-F5344CB8AC3E}">
        <p14:creationId xmlns:p14="http://schemas.microsoft.com/office/powerpoint/2010/main" val="43457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23</a:t>
            </a:fld>
            <a:endParaRPr lang="es-ES" b="1" dirty="0"/>
          </a:p>
        </p:txBody>
      </p:sp>
      <p:sp>
        <p:nvSpPr>
          <p:cNvPr id="4" name="TextBox 3">
            <a:extLst>
              <a:ext uri="{FF2B5EF4-FFF2-40B4-BE49-F238E27FC236}">
                <a16:creationId xmlns:a16="http://schemas.microsoft.com/office/drawing/2014/main" id="{A6587C0F-5016-15AD-4C62-A4454F7F6FC9}"/>
              </a:ext>
            </a:extLst>
          </p:cNvPr>
          <p:cNvSpPr txBox="1"/>
          <p:nvPr/>
        </p:nvSpPr>
        <p:spPr>
          <a:xfrm>
            <a:off x="38100" y="6562727"/>
            <a:ext cx="1798320" cy="276999"/>
          </a:xfrm>
          <a:prstGeom prst="rect">
            <a:avLst/>
          </a:prstGeom>
          <a:noFill/>
        </p:spPr>
        <p:txBody>
          <a:bodyPr wrap="square" rtlCol="0">
            <a:spAutoFit/>
          </a:bodyPr>
          <a:lstStyle/>
          <a:p>
            <a:r>
              <a:rPr lang="es-ES" sz="1200" b="1" dirty="0">
                <a:solidFill>
                  <a:schemeClr val="bg1"/>
                </a:solidFill>
              </a:rPr>
              <a:t>26-28 June 2024 </a:t>
            </a:r>
            <a:endParaRPr lang="en-US" sz="1200" b="1" dirty="0">
              <a:solidFill>
                <a:schemeClr val="bg1"/>
              </a:solidFill>
            </a:endParaRPr>
          </a:p>
        </p:txBody>
      </p:sp>
      <p:sp>
        <p:nvSpPr>
          <p:cNvPr id="5" name="TextBox 4">
            <a:extLst>
              <a:ext uri="{FF2B5EF4-FFF2-40B4-BE49-F238E27FC236}">
                <a16:creationId xmlns:a16="http://schemas.microsoft.com/office/drawing/2014/main" id="{04BC3408-8634-2235-92AE-C4496670A93E}"/>
              </a:ext>
            </a:extLst>
          </p:cNvPr>
          <p:cNvSpPr txBox="1"/>
          <p:nvPr/>
        </p:nvSpPr>
        <p:spPr>
          <a:xfrm>
            <a:off x="3416300" y="6545361"/>
            <a:ext cx="8216900" cy="307777"/>
          </a:xfrm>
          <a:prstGeom prst="rect">
            <a:avLst/>
          </a:prstGeom>
          <a:noFill/>
        </p:spPr>
        <p:txBody>
          <a:bodyPr wrap="square" rtlCol="0">
            <a:spAutoFit/>
          </a:bodyPr>
          <a:lstStyle/>
          <a:p>
            <a:r>
              <a:rPr lang="en-US" sz="1400" dirty="0">
                <a:solidFill>
                  <a:schemeClr val="bg1"/>
                </a:solidFill>
              </a:rPr>
              <a:t>IEEE 37th International Symposium on Computer Based Medical Systems</a:t>
            </a:r>
          </a:p>
        </p:txBody>
      </p:sp>
      <p:pic>
        <p:nvPicPr>
          <p:cNvPr id="7176" name="Picture 8" descr="r/notinteresting - At the end of any presentation: &quot;Any Questions?&quot;">
            <a:extLst>
              <a:ext uri="{FF2B5EF4-FFF2-40B4-BE49-F238E27FC236}">
                <a16:creationId xmlns:a16="http://schemas.microsoft.com/office/drawing/2014/main" id="{11357B11-C9B5-A581-F788-30533F05D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013" y="1107353"/>
            <a:ext cx="5386527" cy="5410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593581-E441-80BA-2D55-6BD02A714B92}"/>
              </a:ext>
            </a:extLst>
          </p:cNvPr>
          <p:cNvSpPr txBox="1"/>
          <p:nvPr/>
        </p:nvSpPr>
        <p:spPr>
          <a:xfrm>
            <a:off x="399391" y="2367805"/>
            <a:ext cx="6033818" cy="1754326"/>
          </a:xfrm>
          <a:prstGeom prst="rect">
            <a:avLst/>
          </a:prstGeom>
          <a:noFill/>
        </p:spPr>
        <p:txBody>
          <a:bodyPr wrap="square" rtlCol="0">
            <a:spAutoFit/>
          </a:bodyPr>
          <a:lstStyle/>
          <a:p>
            <a:pPr algn="ctr"/>
            <a:r>
              <a:rPr lang="es-ES" sz="5400" b="1" dirty="0">
                <a:effectLst>
                  <a:outerShdw blurRad="38100" dist="38100" dir="2700000" algn="tl">
                    <a:srgbClr val="000000">
                      <a:alpha val="43137"/>
                    </a:srgbClr>
                  </a:outerShdw>
                </a:effectLst>
              </a:rPr>
              <a:t>THANK YOU FOR YOUR ATTENTION!</a:t>
            </a:r>
            <a:endParaRPr lang="en-US" sz="5400" b="1" dirty="0">
              <a:effectLst>
                <a:outerShdw blurRad="38100" dist="38100" dir="2700000" algn="tl">
                  <a:srgbClr val="000000">
                    <a:alpha val="43137"/>
                  </a:srgbClr>
                </a:outerShdw>
              </a:effectLst>
            </a:endParaRPr>
          </a:p>
        </p:txBody>
      </p:sp>
      <p:pic>
        <p:nvPicPr>
          <p:cNvPr id="7" name="Picture 6" descr="A blue letters on a black background&#10;&#10;Description automatically generated">
            <a:extLst>
              <a:ext uri="{FF2B5EF4-FFF2-40B4-BE49-F238E27FC236}">
                <a16:creationId xmlns:a16="http://schemas.microsoft.com/office/drawing/2014/main" id="{9D3C9695-338A-9EA4-35ED-83E9C8D02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sp>
        <p:nvSpPr>
          <p:cNvPr id="9" name="TextBox 8">
            <a:extLst>
              <a:ext uri="{FF2B5EF4-FFF2-40B4-BE49-F238E27FC236}">
                <a16:creationId xmlns:a16="http://schemas.microsoft.com/office/drawing/2014/main" id="{E54346C5-9326-6841-3B1E-3F3753588BE6}"/>
              </a:ext>
            </a:extLst>
          </p:cNvPr>
          <p:cNvSpPr txBox="1"/>
          <p:nvPr/>
        </p:nvSpPr>
        <p:spPr>
          <a:xfrm>
            <a:off x="871573" y="4909870"/>
            <a:ext cx="3577005" cy="369332"/>
          </a:xfrm>
          <a:prstGeom prst="rect">
            <a:avLst/>
          </a:prstGeom>
          <a:noFill/>
        </p:spPr>
        <p:txBody>
          <a:bodyPr wrap="none" rtlCol="0">
            <a:spAutoFit/>
          </a:bodyPr>
          <a:lstStyle/>
          <a:p>
            <a:r>
              <a:rPr lang="en-GB" dirty="0"/>
              <a:t>For any further doubt or suggestion </a:t>
            </a:r>
          </a:p>
        </p:txBody>
      </p:sp>
      <p:sp>
        <p:nvSpPr>
          <p:cNvPr id="10" name="TextBox 9">
            <a:extLst>
              <a:ext uri="{FF2B5EF4-FFF2-40B4-BE49-F238E27FC236}">
                <a16:creationId xmlns:a16="http://schemas.microsoft.com/office/drawing/2014/main" id="{65161760-0E7B-706A-369D-5D4654740339}"/>
              </a:ext>
            </a:extLst>
          </p:cNvPr>
          <p:cNvSpPr txBox="1"/>
          <p:nvPr/>
        </p:nvSpPr>
        <p:spPr>
          <a:xfrm>
            <a:off x="871573" y="5279202"/>
            <a:ext cx="5767338" cy="923330"/>
          </a:xfrm>
          <a:prstGeom prst="rect">
            <a:avLst/>
          </a:prstGeom>
          <a:noFill/>
        </p:spPr>
        <p:txBody>
          <a:bodyPr wrap="square" rtlCol="0">
            <a:spAutoFit/>
          </a:bodyPr>
          <a:lstStyle/>
          <a:p>
            <a:r>
              <a:rPr lang="en-US" dirty="0"/>
              <a:t>Óscar Escudero-Arnanz, </a:t>
            </a:r>
            <a:r>
              <a:rPr lang="en-US" dirty="0">
                <a:hlinkClick r:id="rId4"/>
              </a:rPr>
              <a:t>oscar.escudero@urjc.es</a:t>
            </a:r>
            <a:endParaRPr lang="en-US" dirty="0"/>
          </a:p>
          <a:p>
            <a:r>
              <a:rPr lang="en-US" sz="1200" dirty="0"/>
              <a:t>PhD Student </a:t>
            </a:r>
          </a:p>
          <a:p>
            <a:r>
              <a:rPr lang="en-US" sz="1200" dirty="0"/>
              <a:t>Department of Signal Theory and Communications, Telematics and Computing Systems Rey Juan Carlos University</a:t>
            </a:r>
            <a:endParaRPr lang="en-IT" dirty="0"/>
          </a:p>
        </p:txBody>
      </p:sp>
    </p:spTree>
    <p:extLst>
      <p:ext uri="{BB962C8B-B14F-4D97-AF65-F5344CB8AC3E}">
        <p14:creationId xmlns:p14="http://schemas.microsoft.com/office/powerpoint/2010/main" val="294480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EFA0-790C-FC3B-D0E6-396D4ACED527}"/>
              </a:ext>
            </a:extLst>
          </p:cNvPr>
          <p:cNvSpPr>
            <a:spLocks noGrp="1"/>
          </p:cNvSpPr>
          <p:nvPr>
            <p:ph type="title"/>
          </p:nvPr>
        </p:nvSpPr>
        <p:spPr/>
        <p:txBody>
          <a:bodyPr/>
          <a:lstStyle/>
          <a:p>
            <a:r>
              <a:rPr lang="en-US" sz="3600" b="1" dirty="0">
                <a:solidFill>
                  <a:schemeClr val="bg1"/>
                </a:solidFill>
              </a:rPr>
              <a:t>Features considered</a:t>
            </a:r>
            <a:endParaRPr lang="en-US" dirty="0"/>
          </a:p>
        </p:txBody>
      </p:sp>
      <p:sp>
        <p:nvSpPr>
          <p:cNvPr id="4" name="Footer Placeholder 3">
            <a:extLst>
              <a:ext uri="{FF2B5EF4-FFF2-40B4-BE49-F238E27FC236}">
                <a16:creationId xmlns:a16="http://schemas.microsoft.com/office/drawing/2014/main" id="{6E6018D3-857A-290C-BFAA-EAEEAD7114F2}"/>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5" name="Slide Number Placeholder 4">
            <a:extLst>
              <a:ext uri="{FF2B5EF4-FFF2-40B4-BE49-F238E27FC236}">
                <a16:creationId xmlns:a16="http://schemas.microsoft.com/office/drawing/2014/main" id="{94E6A332-137A-E754-263B-7147CACE0985}"/>
              </a:ext>
            </a:extLst>
          </p:cNvPr>
          <p:cNvSpPr>
            <a:spLocks noGrp="1"/>
          </p:cNvSpPr>
          <p:nvPr>
            <p:ph type="sldNum" sz="quarter" idx="11"/>
          </p:nvPr>
        </p:nvSpPr>
        <p:spPr/>
        <p:txBody>
          <a:bodyPr/>
          <a:lstStyle/>
          <a:p>
            <a:fld id="{DB5EB776-B911-40A6-A6F4-6EC081260F3F}" type="slidenum">
              <a:rPr lang="es-ES" smtClean="0"/>
              <a:pPr/>
              <a:t>24</a:t>
            </a:fld>
            <a:endParaRPr lang="es-ES"/>
          </a:p>
        </p:txBody>
      </p:sp>
      <p:sp>
        <p:nvSpPr>
          <p:cNvPr id="9" name="TextBox 8">
            <a:extLst>
              <a:ext uri="{FF2B5EF4-FFF2-40B4-BE49-F238E27FC236}">
                <a16:creationId xmlns:a16="http://schemas.microsoft.com/office/drawing/2014/main" id="{DCD5851D-0487-C539-314B-5322540A0DFA}"/>
              </a:ext>
            </a:extLst>
          </p:cNvPr>
          <p:cNvSpPr txBox="1"/>
          <p:nvPr/>
        </p:nvSpPr>
        <p:spPr>
          <a:xfrm>
            <a:off x="110889" y="1255222"/>
            <a:ext cx="6094562" cy="830997"/>
          </a:xfrm>
          <a:prstGeom prst="rect">
            <a:avLst/>
          </a:prstGeom>
          <a:noFill/>
        </p:spPr>
        <p:txBody>
          <a:bodyPr wrap="square">
            <a:spAutoFit/>
          </a:bodyPr>
          <a:lstStyle/>
          <a:p>
            <a:endParaRPr lang="en-US" sz="1600" dirty="0">
              <a:latin typeface="Candara" panose="020E0502030303020204" pitchFamily="34" charset="0"/>
            </a:endParaRPr>
          </a:p>
          <a:p>
            <a:pPr>
              <a:buFont typeface="+mj-lt"/>
              <a:buAutoNum type="arabicPeriod"/>
            </a:pPr>
            <a:endParaRPr lang="en-US" sz="1600" dirty="0">
              <a:latin typeface="Candara" panose="020E0502030303020204" pitchFamily="34" charset="0"/>
            </a:endParaRPr>
          </a:p>
          <a:p>
            <a:pPr>
              <a:buFont typeface="+mj-lt"/>
              <a:buAutoNum type="arabicPeriod"/>
            </a:pPr>
            <a:endParaRPr lang="en-US" sz="1600" dirty="0">
              <a:latin typeface="Candara" panose="020E0502030303020204" pitchFamily="34" charset="0"/>
            </a:endParaRPr>
          </a:p>
        </p:txBody>
      </p:sp>
      <p:sp>
        <p:nvSpPr>
          <p:cNvPr id="11" name="TextBox 10">
            <a:extLst>
              <a:ext uri="{FF2B5EF4-FFF2-40B4-BE49-F238E27FC236}">
                <a16:creationId xmlns:a16="http://schemas.microsoft.com/office/drawing/2014/main" id="{BB11E83D-7654-5CF5-6788-B1E3DA0F92CD}"/>
              </a:ext>
            </a:extLst>
          </p:cNvPr>
          <p:cNvSpPr txBox="1"/>
          <p:nvPr/>
        </p:nvSpPr>
        <p:spPr>
          <a:xfrm>
            <a:off x="8875075" y="1356415"/>
            <a:ext cx="6094562" cy="584775"/>
          </a:xfrm>
          <a:prstGeom prst="rect">
            <a:avLst/>
          </a:prstGeom>
          <a:noFill/>
        </p:spPr>
        <p:txBody>
          <a:bodyPr wrap="square">
            <a:spAutoFit/>
          </a:bodyPr>
          <a:lstStyle/>
          <a:p>
            <a:endParaRPr lang="en-US" sz="1600" dirty="0">
              <a:latin typeface="Candara" panose="020E0502030303020204" pitchFamily="34" charset="0"/>
            </a:endParaRPr>
          </a:p>
          <a:p>
            <a:pPr>
              <a:buFont typeface="+mj-lt"/>
              <a:buAutoNum type="arabicPeriod"/>
            </a:pPr>
            <a:endParaRPr lang="en-US" sz="1600" dirty="0">
              <a:latin typeface="Candara" panose="020E0502030303020204" pitchFamily="34" charset="0"/>
            </a:endParaRPr>
          </a:p>
        </p:txBody>
      </p:sp>
      <p:cxnSp>
        <p:nvCxnSpPr>
          <p:cNvPr id="13" name="Straight Connector 12">
            <a:extLst>
              <a:ext uri="{FF2B5EF4-FFF2-40B4-BE49-F238E27FC236}">
                <a16:creationId xmlns:a16="http://schemas.microsoft.com/office/drawing/2014/main" id="{BA339D3F-7F6C-24BF-CC47-051D2F62A40E}"/>
              </a:ext>
            </a:extLst>
          </p:cNvPr>
          <p:cNvCxnSpPr/>
          <p:nvPr/>
        </p:nvCxnSpPr>
        <p:spPr>
          <a:xfrm>
            <a:off x="3773391" y="1255222"/>
            <a:ext cx="0" cy="51265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407811-445C-9692-CADE-12FD33A5FC1B}"/>
              </a:ext>
            </a:extLst>
          </p:cNvPr>
          <p:cNvCxnSpPr/>
          <p:nvPr/>
        </p:nvCxnSpPr>
        <p:spPr>
          <a:xfrm>
            <a:off x="8396106" y="1209734"/>
            <a:ext cx="0" cy="512652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F7E460-8110-4FCD-AFE0-11E5FA047D78}"/>
              </a:ext>
            </a:extLst>
          </p:cNvPr>
          <p:cNvSpPr txBox="1"/>
          <p:nvPr/>
        </p:nvSpPr>
        <p:spPr>
          <a:xfrm>
            <a:off x="841829" y="1941190"/>
            <a:ext cx="1596567" cy="3864524"/>
          </a:xfrm>
          <a:prstGeom prst="rect">
            <a:avLst/>
          </a:prstGeom>
          <a:noFill/>
        </p:spPr>
        <p:txBody>
          <a:bodyPr wrap="square" rtlCol="0">
            <a:spAutoFit/>
          </a:bodyPr>
          <a:lstStyle/>
          <a:p>
            <a:endParaRPr lang="en-US" dirty="0"/>
          </a:p>
        </p:txBody>
      </p:sp>
      <p:sp>
        <p:nvSpPr>
          <p:cNvPr id="22" name="TextBox 21">
            <a:extLst>
              <a:ext uri="{FF2B5EF4-FFF2-40B4-BE49-F238E27FC236}">
                <a16:creationId xmlns:a16="http://schemas.microsoft.com/office/drawing/2014/main" id="{DDEABA6C-90C9-D023-69AA-2CB67CF99472}"/>
              </a:ext>
            </a:extLst>
          </p:cNvPr>
          <p:cNvSpPr txBox="1"/>
          <p:nvPr/>
        </p:nvSpPr>
        <p:spPr>
          <a:xfrm>
            <a:off x="0" y="1141508"/>
            <a:ext cx="3904154" cy="4708981"/>
          </a:xfrm>
          <a:prstGeom prst="rect">
            <a:avLst/>
          </a:prstGeom>
          <a:noFill/>
        </p:spPr>
        <p:txBody>
          <a:bodyPr wrap="square">
            <a:spAutoFit/>
          </a:bodyPr>
          <a:lstStyle/>
          <a:p>
            <a:r>
              <a:rPr lang="en-US" b="1" noProof="0" dirty="0"/>
              <a:t>Biochemical markers</a:t>
            </a:r>
            <a:endParaRPr lang="en-US" dirty="0"/>
          </a:p>
          <a:p>
            <a:r>
              <a:rPr lang="en-US" sz="1600" dirty="0"/>
              <a:t>1</a:t>
            </a:r>
            <a:r>
              <a:rPr lang="en-US" sz="1600" dirty="0">
                <a:latin typeface="Candara" panose="020E0502030303020204" pitchFamily="34" charset="0"/>
              </a:rPr>
              <a:t>. </a:t>
            </a:r>
            <a:r>
              <a:rPr lang="en-US" sz="1400" dirty="0">
                <a:latin typeface="Candara" panose="020E0502030303020204" pitchFamily="34" charset="0"/>
              </a:rPr>
              <a:t>Albumin (</a:t>
            </a:r>
            <a:r>
              <a:rPr lang="en-US" sz="1400" dirty="0" err="1">
                <a:latin typeface="Candara" panose="020E0502030303020204" pitchFamily="34" charset="0"/>
              </a:rPr>
              <a:t>alb</a:t>
            </a:r>
            <a:r>
              <a:rPr lang="en-US" sz="1400" dirty="0">
                <a:latin typeface="Candara" panose="020E0502030303020204" pitchFamily="34" charset="0"/>
              </a:rPr>
              <a:t>) [g/dL]</a:t>
            </a:r>
          </a:p>
          <a:p>
            <a:r>
              <a:rPr lang="en-US" sz="1400" dirty="0">
                <a:latin typeface="Candara" panose="020E0502030303020204" pitchFamily="34" charset="0"/>
              </a:rPr>
              <a:t>2. Alkaline phosphatase (alp) [IU/L]</a:t>
            </a:r>
          </a:p>
          <a:p>
            <a:r>
              <a:rPr lang="en-US" sz="1400" dirty="0">
                <a:latin typeface="Candara" panose="020E0502030303020204" pitchFamily="34" charset="0"/>
              </a:rPr>
              <a:t>3. Alanine aminotransferase (alt) [IU/L]</a:t>
            </a:r>
          </a:p>
          <a:p>
            <a:r>
              <a:rPr lang="en-US" sz="1400" dirty="0">
                <a:latin typeface="Candara" panose="020E0502030303020204" pitchFamily="34" charset="0"/>
              </a:rPr>
              <a:t>4. Aspartate aminotransferase (</a:t>
            </a:r>
            <a:r>
              <a:rPr lang="en-US" sz="1400" dirty="0" err="1">
                <a:latin typeface="Candara" panose="020E0502030303020204" pitchFamily="34" charset="0"/>
              </a:rPr>
              <a:t>ast</a:t>
            </a:r>
            <a:r>
              <a:rPr lang="en-US" sz="1400" dirty="0">
                <a:latin typeface="Candara" panose="020E0502030303020204" pitchFamily="34" charset="0"/>
              </a:rPr>
              <a:t>) [IU/L]</a:t>
            </a:r>
          </a:p>
          <a:p>
            <a:r>
              <a:rPr lang="en-US" sz="1400" dirty="0">
                <a:latin typeface="Candara" panose="020E0502030303020204" pitchFamily="34" charset="0"/>
              </a:rPr>
              <a:t>5. Band form neutrophils (</a:t>
            </a:r>
            <a:r>
              <a:rPr lang="en-US" sz="1400" dirty="0" err="1">
                <a:latin typeface="Candara" panose="020E0502030303020204" pitchFamily="34" charset="0"/>
              </a:rPr>
              <a:t>bnd</a:t>
            </a:r>
            <a:r>
              <a:rPr lang="en-US" sz="1400" dirty="0">
                <a:latin typeface="Candara" panose="020E0502030303020204" pitchFamily="34" charset="0"/>
              </a:rPr>
              <a:t>) [%]</a:t>
            </a:r>
          </a:p>
          <a:p>
            <a:r>
              <a:rPr lang="en-US" sz="1400" dirty="0">
                <a:latin typeface="Candara" panose="020E0502030303020204" pitchFamily="34" charset="0"/>
              </a:rPr>
              <a:t>6. Base excess (be) [</a:t>
            </a:r>
            <a:r>
              <a:rPr lang="en-US" sz="1400" dirty="0" err="1">
                <a:latin typeface="Candara" panose="020E0502030303020204" pitchFamily="34" charset="0"/>
              </a:rPr>
              <a:t>mEq</a:t>
            </a:r>
            <a:r>
              <a:rPr lang="en-US" sz="1400" dirty="0">
                <a:latin typeface="Candara" panose="020E0502030303020204" pitchFamily="34" charset="0"/>
              </a:rPr>
              <a:t>/L]</a:t>
            </a:r>
          </a:p>
          <a:p>
            <a:r>
              <a:rPr lang="en-US" sz="1400" dirty="0">
                <a:latin typeface="Candara" panose="020E0502030303020204" pitchFamily="34" charset="0"/>
              </a:rPr>
              <a:t>7. Basophils (</a:t>
            </a:r>
            <a:r>
              <a:rPr lang="en-US" sz="1400" dirty="0" err="1">
                <a:latin typeface="Candara" panose="020E0502030303020204" pitchFamily="34" charset="0"/>
              </a:rPr>
              <a:t>basos</a:t>
            </a:r>
            <a:r>
              <a:rPr lang="en-US" sz="1400" dirty="0">
                <a:latin typeface="Candara" panose="020E0502030303020204" pitchFamily="34" charset="0"/>
              </a:rPr>
              <a:t>) [%]</a:t>
            </a:r>
          </a:p>
          <a:p>
            <a:r>
              <a:rPr lang="en-US" sz="1400" dirty="0">
                <a:latin typeface="Candara" panose="020E0502030303020204" pitchFamily="34" charset="0"/>
              </a:rPr>
              <a:t>8. Bicarbonate (</a:t>
            </a:r>
            <a:r>
              <a:rPr lang="en-US" sz="1400" dirty="0" err="1">
                <a:latin typeface="Candara" panose="020E0502030303020204" pitchFamily="34" charset="0"/>
              </a:rPr>
              <a:t>bicar</a:t>
            </a:r>
            <a:r>
              <a:rPr lang="en-US" sz="1400" dirty="0">
                <a:latin typeface="Candara" panose="020E0502030303020204" pitchFamily="34" charset="0"/>
              </a:rPr>
              <a:t>) [</a:t>
            </a:r>
            <a:r>
              <a:rPr lang="en-US" sz="1400" dirty="0" err="1">
                <a:latin typeface="Candara" panose="020E0502030303020204" pitchFamily="34" charset="0"/>
              </a:rPr>
              <a:t>mEq</a:t>
            </a:r>
            <a:r>
              <a:rPr lang="en-US" sz="1400" dirty="0">
                <a:latin typeface="Candara" panose="020E0502030303020204" pitchFamily="34" charset="0"/>
              </a:rPr>
              <a:t>/L]</a:t>
            </a:r>
          </a:p>
          <a:p>
            <a:r>
              <a:rPr lang="en-US" sz="1400" dirty="0">
                <a:latin typeface="Candara" panose="020E0502030303020204" pitchFamily="34" charset="0"/>
              </a:rPr>
              <a:t>9. Bilirubin direct (</a:t>
            </a:r>
            <a:r>
              <a:rPr lang="en-US" sz="1400" dirty="0" err="1">
                <a:latin typeface="Candara" panose="020E0502030303020204" pitchFamily="34" charset="0"/>
              </a:rPr>
              <a:t>bildir</a:t>
            </a:r>
            <a:r>
              <a:rPr lang="en-US" sz="1400" dirty="0">
                <a:latin typeface="Candara" panose="020E0502030303020204" pitchFamily="34" charset="0"/>
              </a:rPr>
              <a:t>) [mg/dL]</a:t>
            </a:r>
          </a:p>
          <a:p>
            <a:r>
              <a:rPr lang="en-US" sz="1400" dirty="0">
                <a:latin typeface="Candara" panose="020E0502030303020204" pitchFamily="34" charset="0"/>
              </a:rPr>
              <a:t>10. Blood urea nitrogen (bun) [mg/dL]</a:t>
            </a:r>
          </a:p>
          <a:p>
            <a:r>
              <a:rPr lang="en-US" sz="1400" dirty="0">
                <a:latin typeface="Candara" panose="020E0502030303020204" pitchFamily="34" charset="0"/>
              </a:rPr>
              <a:t>11. Calcium (ca) [mg/dL]</a:t>
            </a:r>
          </a:p>
          <a:p>
            <a:r>
              <a:rPr lang="en-US" sz="1400" dirty="0">
                <a:latin typeface="Candara" panose="020E0502030303020204" pitchFamily="34" charset="0"/>
              </a:rPr>
              <a:t>12. Carboxyhemoglobin (</a:t>
            </a:r>
            <a:r>
              <a:rPr lang="en-US" sz="1400" dirty="0" err="1">
                <a:latin typeface="Candara" panose="020E0502030303020204" pitchFamily="34" charset="0"/>
              </a:rPr>
              <a:t>hbco</a:t>
            </a:r>
            <a:r>
              <a:rPr lang="en-US" sz="1400" dirty="0">
                <a:latin typeface="Candara" panose="020E0502030303020204" pitchFamily="34" charset="0"/>
              </a:rPr>
              <a:t>) [-]</a:t>
            </a:r>
          </a:p>
          <a:p>
            <a:r>
              <a:rPr lang="en-US" sz="1400" dirty="0">
                <a:latin typeface="Candara" panose="020E0502030303020204" pitchFamily="34" charset="0"/>
              </a:rPr>
              <a:t>13. Chloride (cl) [</a:t>
            </a:r>
            <a:r>
              <a:rPr lang="en-US" sz="1400" dirty="0" err="1">
                <a:latin typeface="Candara" panose="020E0502030303020204" pitchFamily="34" charset="0"/>
              </a:rPr>
              <a:t>mEq</a:t>
            </a:r>
            <a:r>
              <a:rPr lang="en-US" sz="1400" dirty="0">
                <a:latin typeface="Candara" panose="020E0502030303020204" pitchFamily="34" charset="0"/>
              </a:rPr>
              <a:t>/L]</a:t>
            </a:r>
          </a:p>
          <a:p>
            <a:r>
              <a:rPr lang="en-US" sz="1400" dirty="0">
                <a:latin typeface="Candara" panose="020E0502030303020204" pitchFamily="34" charset="0"/>
              </a:rPr>
              <a:t>14. CO2 partial pressure (pcO2) [mmHg]</a:t>
            </a:r>
          </a:p>
          <a:p>
            <a:r>
              <a:rPr lang="en-US" sz="1400" dirty="0">
                <a:latin typeface="Candara" panose="020E0502030303020204" pitchFamily="34" charset="0"/>
              </a:rPr>
              <a:t>15. Creatine kinase (ck) [IU/L]</a:t>
            </a:r>
          </a:p>
          <a:p>
            <a:r>
              <a:rPr lang="en-US" sz="1400" dirty="0">
                <a:latin typeface="Candara" panose="020E0502030303020204" pitchFamily="34" charset="0"/>
              </a:rPr>
              <a:t>16. Creatine kinase MB (</a:t>
            </a:r>
            <a:r>
              <a:rPr lang="en-US" sz="1400" dirty="0" err="1">
                <a:latin typeface="Candara" panose="020E0502030303020204" pitchFamily="34" charset="0"/>
              </a:rPr>
              <a:t>ckmb</a:t>
            </a:r>
            <a:r>
              <a:rPr lang="en-US" sz="1400" dirty="0">
                <a:latin typeface="Candara" panose="020E0502030303020204" pitchFamily="34" charset="0"/>
              </a:rPr>
              <a:t>) [ng/mL]</a:t>
            </a:r>
          </a:p>
          <a:p>
            <a:r>
              <a:rPr lang="en-US" sz="1400" dirty="0">
                <a:latin typeface="Candara" panose="020E0502030303020204" pitchFamily="34" charset="0"/>
              </a:rPr>
              <a:t>17. Creatinine (</a:t>
            </a:r>
            <a:r>
              <a:rPr lang="en-US" sz="1400" dirty="0" err="1">
                <a:latin typeface="Candara" panose="020E0502030303020204" pitchFamily="34" charset="0"/>
              </a:rPr>
              <a:t>crea</a:t>
            </a:r>
            <a:r>
              <a:rPr lang="en-US" sz="1400" dirty="0">
                <a:latin typeface="Candara" panose="020E0502030303020204" pitchFamily="34" charset="0"/>
              </a:rPr>
              <a:t>) [mg/dL]</a:t>
            </a:r>
          </a:p>
          <a:p>
            <a:r>
              <a:rPr lang="en-US" sz="1400" dirty="0">
                <a:latin typeface="Candara" panose="020E0502030303020204" pitchFamily="34" charset="0"/>
              </a:rPr>
              <a:t>18. C-reactive protein (</a:t>
            </a:r>
            <a:r>
              <a:rPr lang="en-US" sz="1400" dirty="0" err="1">
                <a:latin typeface="Candara" panose="020E0502030303020204" pitchFamily="34" charset="0"/>
              </a:rPr>
              <a:t>crp</a:t>
            </a:r>
            <a:r>
              <a:rPr lang="en-US" sz="1400" dirty="0">
                <a:latin typeface="Candara" panose="020E0502030303020204" pitchFamily="34" charset="0"/>
              </a:rPr>
              <a:t>) [mg/L]</a:t>
            </a:r>
          </a:p>
          <a:p>
            <a:r>
              <a:rPr lang="en-US" sz="1400" dirty="0">
                <a:latin typeface="Candara" panose="020E0502030303020204" pitchFamily="34" charset="0"/>
              </a:rPr>
              <a:t>19. </a:t>
            </a:r>
            <a:r>
              <a:rPr lang="en-US" sz="1400" dirty="0" err="1">
                <a:latin typeface="Candara" panose="020E0502030303020204" pitchFamily="34" charset="0"/>
              </a:rPr>
              <a:t>Endtidal</a:t>
            </a:r>
            <a:r>
              <a:rPr lang="en-US" sz="1400" dirty="0">
                <a:latin typeface="Candara" panose="020E0502030303020204" pitchFamily="34" charset="0"/>
              </a:rPr>
              <a:t> CO2 (etcO2) [mmHg]</a:t>
            </a:r>
          </a:p>
          <a:p>
            <a:r>
              <a:rPr lang="en-US" sz="1400" dirty="0">
                <a:latin typeface="Candara" panose="020E0502030303020204" pitchFamily="34" charset="0"/>
              </a:rPr>
              <a:t>20. Eosinophils (</a:t>
            </a:r>
            <a:r>
              <a:rPr lang="en-US" sz="1400" dirty="0" err="1">
                <a:latin typeface="Candara" panose="020E0502030303020204" pitchFamily="34" charset="0"/>
              </a:rPr>
              <a:t>eos</a:t>
            </a:r>
            <a:r>
              <a:rPr lang="en-US" sz="1400" dirty="0">
                <a:latin typeface="Candara" panose="020E0502030303020204" pitchFamily="34" charset="0"/>
              </a:rPr>
              <a:t>) [%]</a:t>
            </a:r>
          </a:p>
        </p:txBody>
      </p:sp>
      <p:sp>
        <p:nvSpPr>
          <p:cNvPr id="23" name="TextBox 22">
            <a:extLst>
              <a:ext uri="{FF2B5EF4-FFF2-40B4-BE49-F238E27FC236}">
                <a16:creationId xmlns:a16="http://schemas.microsoft.com/office/drawing/2014/main" id="{584B7022-D61A-89B2-FD35-E346B0D567DC}"/>
              </a:ext>
            </a:extLst>
          </p:cNvPr>
          <p:cNvSpPr txBox="1"/>
          <p:nvPr/>
        </p:nvSpPr>
        <p:spPr>
          <a:xfrm>
            <a:off x="3823020" y="1074341"/>
            <a:ext cx="4834343" cy="5509200"/>
          </a:xfrm>
          <a:prstGeom prst="rect">
            <a:avLst/>
          </a:prstGeom>
          <a:noFill/>
        </p:spPr>
        <p:txBody>
          <a:bodyPr wrap="square">
            <a:spAutoFit/>
          </a:bodyPr>
          <a:lstStyle/>
          <a:p>
            <a:r>
              <a:rPr lang="en-US" sz="1600" dirty="0">
                <a:latin typeface="Candara" panose="020E0502030303020204" pitchFamily="34" charset="0"/>
              </a:rPr>
              <a:t>20. Eosinophils (</a:t>
            </a:r>
            <a:r>
              <a:rPr lang="en-US" sz="1600" dirty="0" err="1">
                <a:latin typeface="Candara" panose="020E0502030303020204" pitchFamily="34" charset="0"/>
              </a:rPr>
              <a:t>eos</a:t>
            </a:r>
            <a:r>
              <a:rPr lang="en-US" sz="1600" dirty="0">
                <a:latin typeface="Candara" panose="020E0502030303020204" pitchFamily="34" charset="0"/>
              </a:rPr>
              <a:t>) [%]</a:t>
            </a:r>
          </a:p>
          <a:p>
            <a:r>
              <a:rPr lang="en-US" sz="1600" dirty="0">
                <a:latin typeface="Candara" panose="020E0502030303020204" pitchFamily="34" charset="0"/>
              </a:rPr>
              <a:t>21. Erythrocyte distribution width (</a:t>
            </a:r>
            <a:r>
              <a:rPr lang="en-US" sz="1600" dirty="0" err="1">
                <a:latin typeface="Candara" panose="020E0502030303020204" pitchFamily="34" charset="0"/>
              </a:rPr>
              <a:t>rdw</a:t>
            </a:r>
            <a:r>
              <a:rPr lang="en-US" sz="1600" dirty="0">
                <a:latin typeface="Candara" panose="020E0502030303020204" pitchFamily="34" charset="0"/>
              </a:rPr>
              <a:t>) [%]</a:t>
            </a:r>
          </a:p>
          <a:p>
            <a:r>
              <a:rPr lang="en-US" sz="1600" dirty="0">
                <a:latin typeface="Candara" panose="020E0502030303020204" pitchFamily="34" charset="0"/>
              </a:rPr>
              <a:t>22. Erythrocyte sedimentation rate (</a:t>
            </a:r>
            <a:r>
              <a:rPr lang="en-US" sz="1600" dirty="0" err="1">
                <a:latin typeface="Candara" panose="020E0502030303020204" pitchFamily="34" charset="0"/>
              </a:rPr>
              <a:t>esr</a:t>
            </a:r>
            <a:r>
              <a:rPr lang="en-US" sz="1600" dirty="0">
                <a:latin typeface="Candara" panose="020E0502030303020204" pitchFamily="34" charset="0"/>
              </a:rPr>
              <a:t>) [mm/</a:t>
            </a:r>
            <a:r>
              <a:rPr lang="en-US" sz="1600" dirty="0" err="1">
                <a:latin typeface="Candara" panose="020E0502030303020204" pitchFamily="34" charset="0"/>
              </a:rPr>
              <a:t>hr</a:t>
            </a:r>
            <a:r>
              <a:rPr lang="en-US" sz="1600" dirty="0">
                <a:latin typeface="Candara" panose="020E0502030303020204" pitchFamily="34" charset="0"/>
              </a:rPr>
              <a:t>]</a:t>
            </a:r>
          </a:p>
          <a:p>
            <a:r>
              <a:rPr lang="en-US" sz="1600" dirty="0">
                <a:latin typeface="Candara" panose="020E0502030303020204" pitchFamily="34" charset="0"/>
              </a:rPr>
              <a:t>23. Fibrinogen (</a:t>
            </a:r>
            <a:r>
              <a:rPr lang="en-US" sz="1600" dirty="0" err="1">
                <a:latin typeface="Candara" panose="020E0502030303020204" pitchFamily="34" charset="0"/>
              </a:rPr>
              <a:t>fgn</a:t>
            </a:r>
            <a:r>
              <a:rPr lang="en-US" sz="1600" dirty="0">
                <a:latin typeface="Candara" panose="020E0502030303020204" pitchFamily="34" charset="0"/>
              </a:rPr>
              <a:t>) [mg/dL]</a:t>
            </a:r>
          </a:p>
          <a:p>
            <a:r>
              <a:rPr lang="en-US" sz="1600" dirty="0">
                <a:latin typeface="Candara" panose="020E0502030303020204" pitchFamily="34" charset="0"/>
              </a:rPr>
              <a:t>24. Glucose (</a:t>
            </a:r>
            <a:r>
              <a:rPr lang="en-US" sz="1600" dirty="0" err="1">
                <a:latin typeface="Candara" panose="020E0502030303020204" pitchFamily="34" charset="0"/>
              </a:rPr>
              <a:t>glu</a:t>
            </a:r>
            <a:r>
              <a:rPr lang="en-US" sz="1600" dirty="0">
                <a:latin typeface="Candara" panose="020E0502030303020204" pitchFamily="34" charset="0"/>
              </a:rPr>
              <a:t>) [mg/dL]</a:t>
            </a:r>
          </a:p>
          <a:p>
            <a:r>
              <a:rPr lang="en-US" sz="1600" dirty="0">
                <a:latin typeface="Candara" panose="020E0502030303020204" pitchFamily="34" charset="0"/>
              </a:rPr>
              <a:t>25. Hematocrit (</a:t>
            </a:r>
            <a:r>
              <a:rPr lang="en-US" sz="1600" dirty="0" err="1">
                <a:latin typeface="Candara" panose="020E0502030303020204" pitchFamily="34" charset="0"/>
              </a:rPr>
              <a:t>hct</a:t>
            </a:r>
            <a:r>
              <a:rPr lang="en-US" sz="1600" dirty="0">
                <a:latin typeface="Candara" panose="020E0502030303020204" pitchFamily="34" charset="0"/>
              </a:rPr>
              <a:t>) [%]</a:t>
            </a:r>
          </a:p>
          <a:p>
            <a:r>
              <a:rPr lang="en-US" sz="1600" dirty="0">
                <a:latin typeface="Candara" panose="020E0502030303020204" pitchFamily="34" charset="0"/>
              </a:rPr>
              <a:t>26. Hemoglobin (</a:t>
            </a:r>
            <a:r>
              <a:rPr lang="en-US" sz="1600" dirty="0" err="1">
                <a:latin typeface="Candara" panose="020E0502030303020204" pitchFamily="34" charset="0"/>
              </a:rPr>
              <a:t>hgb</a:t>
            </a:r>
            <a:r>
              <a:rPr lang="en-US" sz="1600" dirty="0">
                <a:latin typeface="Candara" panose="020E0502030303020204" pitchFamily="34" charset="0"/>
              </a:rPr>
              <a:t>) [g/dL]</a:t>
            </a:r>
          </a:p>
          <a:p>
            <a:r>
              <a:rPr lang="en-US" sz="1600" dirty="0">
                <a:latin typeface="Candara" panose="020E0502030303020204" pitchFamily="34" charset="0"/>
              </a:rPr>
              <a:t>27. Lactate (</a:t>
            </a:r>
            <a:r>
              <a:rPr lang="en-US" sz="1600" dirty="0" err="1">
                <a:latin typeface="Candara" panose="020E0502030303020204" pitchFamily="34" charset="0"/>
              </a:rPr>
              <a:t>lact</a:t>
            </a:r>
            <a:r>
              <a:rPr lang="en-US" sz="1600" dirty="0">
                <a:latin typeface="Candara" panose="020E0502030303020204" pitchFamily="34" charset="0"/>
              </a:rPr>
              <a:t>) [mmol/L]</a:t>
            </a:r>
          </a:p>
          <a:p>
            <a:r>
              <a:rPr lang="en-US" sz="1600" dirty="0">
                <a:latin typeface="Candara" panose="020E0502030303020204" pitchFamily="34" charset="0"/>
              </a:rPr>
              <a:t>28. Lymphocytes (lymph) [%]</a:t>
            </a:r>
          </a:p>
          <a:p>
            <a:r>
              <a:rPr lang="en-US" sz="1600" dirty="0">
                <a:latin typeface="Candara" panose="020E0502030303020204" pitchFamily="34" charset="0"/>
              </a:rPr>
              <a:t>29. Magnesium (mg) [mg/dL]</a:t>
            </a:r>
          </a:p>
          <a:p>
            <a:r>
              <a:rPr lang="en-US" sz="1600" dirty="0">
                <a:latin typeface="Candara" panose="020E0502030303020204" pitchFamily="34" charset="0"/>
              </a:rPr>
              <a:t>30. Mean cell hemoglobin (</a:t>
            </a:r>
            <a:r>
              <a:rPr lang="en-US" sz="1600" dirty="0" err="1">
                <a:latin typeface="Candara" panose="020E0502030303020204" pitchFamily="34" charset="0"/>
              </a:rPr>
              <a:t>mch</a:t>
            </a:r>
            <a:r>
              <a:rPr lang="en-US" sz="1600" dirty="0">
                <a:latin typeface="Candara" panose="020E0502030303020204" pitchFamily="34" charset="0"/>
              </a:rPr>
              <a:t>) [</a:t>
            </a:r>
            <a:r>
              <a:rPr lang="en-US" sz="1600" dirty="0" err="1">
                <a:latin typeface="Candara" panose="020E0502030303020204" pitchFamily="34" charset="0"/>
              </a:rPr>
              <a:t>pg</a:t>
            </a:r>
            <a:r>
              <a:rPr lang="en-US" sz="1600" dirty="0">
                <a:latin typeface="Candara" panose="020E0502030303020204" pitchFamily="34" charset="0"/>
              </a:rPr>
              <a:t>]</a:t>
            </a:r>
          </a:p>
          <a:p>
            <a:r>
              <a:rPr lang="en-US" sz="1600" dirty="0">
                <a:latin typeface="Candara" panose="020E0502030303020204" pitchFamily="34" charset="0"/>
              </a:rPr>
              <a:t>31. Mean corpuscular hemoglobin concentration (</a:t>
            </a:r>
            <a:r>
              <a:rPr lang="en-US" sz="1600" dirty="0" err="1">
                <a:latin typeface="Candara" panose="020E0502030303020204" pitchFamily="34" charset="0"/>
              </a:rPr>
              <a:t>mchc</a:t>
            </a:r>
            <a:r>
              <a:rPr lang="en-US" sz="1600" dirty="0">
                <a:latin typeface="Candara" panose="020E0502030303020204" pitchFamily="34" charset="0"/>
              </a:rPr>
              <a:t>) [%]</a:t>
            </a:r>
          </a:p>
          <a:p>
            <a:r>
              <a:rPr lang="en-US" sz="1600" dirty="0">
                <a:latin typeface="Candara" panose="020E0502030303020204" pitchFamily="34" charset="0"/>
              </a:rPr>
              <a:t>32. Mean corpuscular volume (mcv) [</a:t>
            </a:r>
            <a:r>
              <a:rPr lang="en-US" sz="1600" dirty="0" err="1">
                <a:latin typeface="Candara" panose="020E0502030303020204" pitchFamily="34" charset="0"/>
              </a:rPr>
              <a:t>fL</a:t>
            </a:r>
            <a:r>
              <a:rPr lang="en-US" sz="1600" dirty="0">
                <a:latin typeface="Candara" panose="020E0502030303020204" pitchFamily="34" charset="0"/>
              </a:rPr>
              <a:t>]</a:t>
            </a:r>
          </a:p>
          <a:p>
            <a:r>
              <a:rPr lang="en-US" sz="1600" dirty="0">
                <a:latin typeface="Candara" panose="020E0502030303020204" pitchFamily="34" charset="0"/>
              </a:rPr>
              <a:t>33. Methemoglobin (</a:t>
            </a:r>
            <a:r>
              <a:rPr lang="en-US" sz="1600" dirty="0" err="1">
                <a:latin typeface="Candara" panose="020E0502030303020204" pitchFamily="34" charset="0"/>
              </a:rPr>
              <a:t>methb</a:t>
            </a:r>
            <a:r>
              <a:rPr lang="en-US" sz="1600" dirty="0">
                <a:latin typeface="Candara" panose="020E0502030303020204" pitchFamily="34" charset="0"/>
              </a:rPr>
              <a:t>) [%]</a:t>
            </a:r>
          </a:p>
          <a:p>
            <a:r>
              <a:rPr lang="en-US" sz="1600" dirty="0">
                <a:latin typeface="Candara" panose="020E0502030303020204" pitchFamily="34" charset="0"/>
              </a:rPr>
              <a:t>34. Neutrophils (</a:t>
            </a:r>
            <a:r>
              <a:rPr lang="en-US" sz="1600" dirty="0" err="1">
                <a:latin typeface="Candara" panose="020E0502030303020204" pitchFamily="34" charset="0"/>
              </a:rPr>
              <a:t>neut</a:t>
            </a:r>
            <a:r>
              <a:rPr lang="en-US" sz="1600" dirty="0">
                <a:latin typeface="Candara" panose="020E0502030303020204" pitchFamily="34" charset="0"/>
              </a:rPr>
              <a:t>) [%]</a:t>
            </a:r>
          </a:p>
          <a:p>
            <a:r>
              <a:rPr lang="en-US" sz="1600" dirty="0">
                <a:latin typeface="Candara" panose="020E0502030303020204" pitchFamily="34" charset="0"/>
              </a:rPr>
              <a:t>35. O2 partial pressure (po2) [mmHg]</a:t>
            </a:r>
          </a:p>
          <a:p>
            <a:r>
              <a:rPr lang="en-US" sz="1600" dirty="0">
                <a:latin typeface="Candara" panose="020E0502030303020204" pitchFamily="34" charset="0"/>
              </a:rPr>
              <a:t>36. Partial thromboplastin time (</a:t>
            </a:r>
            <a:r>
              <a:rPr lang="en-US" sz="1600" dirty="0" err="1">
                <a:latin typeface="Candara" panose="020E0502030303020204" pitchFamily="34" charset="0"/>
              </a:rPr>
              <a:t>ptt</a:t>
            </a:r>
            <a:r>
              <a:rPr lang="en-US" sz="1600" dirty="0">
                <a:latin typeface="Candara" panose="020E0502030303020204" pitchFamily="34" charset="0"/>
              </a:rPr>
              <a:t>) [sec]</a:t>
            </a:r>
          </a:p>
          <a:p>
            <a:r>
              <a:rPr lang="en-US" sz="1600" dirty="0">
                <a:latin typeface="Candara" panose="020E0502030303020204" pitchFamily="34" charset="0"/>
              </a:rPr>
              <a:t>37. Phosphate (</a:t>
            </a:r>
            <a:r>
              <a:rPr lang="en-US" sz="1600" dirty="0" err="1">
                <a:latin typeface="Candara" panose="020E0502030303020204" pitchFamily="34" charset="0"/>
              </a:rPr>
              <a:t>phos</a:t>
            </a:r>
            <a:r>
              <a:rPr lang="en-US" sz="1600" dirty="0">
                <a:latin typeface="Candara" panose="020E0502030303020204" pitchFamily="34" charset="0"/>
              </a:rPr>
              <a:t>) [mg/dL]</a:t>
            </a:r>
          </a:p>
          <a:p>
            <a:r>
              <a:rPr lang="en-US" sz="1600" dirty="0">
                <a:latin typeface="Candara" panose="020E0502030303020204" pitchFamily="34" charset="0"/>
              </a:rPr>
              <a:t>38. pH of blood (</a:t>
            </a:r>
            <a:r>
              <a:rPr lang="en-US" sz="1600" dirty="0" err="1">
                <a:latin typeface="Candara" panose="020E0502030303020204" pitchFamily="34" charset="0"/>
              </a:rPr>
              <a:t>ph</a:t>
            </a:r>
            <a:r>
              <a:rPr lang="en-US" sz="1600" dirty="0">
                <a:latin typeface="Candara" panose="020E0502030303020204" pitchFamily="34" charset="0"/>
              </a:rPr>
              <a:t>) [-]</a:t>
            </a:r>
          </a:p>
          <a:p>
            <a:r>
              <a:rPr lang="en-US" sz="1600" dirty="0">
                <a:latin typeface="Candara" panose="020E0502030303020204" pitchFamily="34" charset="0"/>
              </a:rPr>
              <a:t>39. Platelet count (</a:t>
            </a:r>
            <a:r>
              <a:rPr lang="en-US" sz="1600" dirty="0" err="1">
                <a:latin typeface="Candara" panose="020E0502030303020204" pitchFamily="34" charset="0"/>
              </a:rPr>
              <a:t>plt</a:t>
            </a:r>
            <a:r>
              <a:rPr lang="en-US" sz="1600" dirty="0">
                <a:latin typeface="Candara" panose="020E0502030303020204" pitchFamily="34" charset="0"/>
              </a:rPr>
              <a:t>) [K/</a:t>
            </a:r>
            <a:r>
              <a:rPr lang="en-US" sz="1600" dirty="0" err="1">
                <a:latin typeface="Candara" panose="020E0502030303020204" pitchFamily="34" charset="0"/>
              </a:rPr>
              <a:t>ul</a:t>
            </a:r>
            <a:r>
              <a:rPr lang="en-US" sz="1600" dirty="0">
                <a:latin typeface="Candara" panose="020E0502030303020204" pitchFamily="34" charset="0"/>
              </a:rPr>
              <a:t>]</a:t>
            </a:r>
          </a:p>
          <a:p>
            <a:r>
              <a:rPr lang="en-US" sz="1600" dirty="0">
                <a:latin typeface="Candara" panose="020E0502030303020204" pitchFamily="34" charset="0"/>
              </a:rPr>
              <a:t>40. Potassium (k) [</a:t>
            </a:r>
            <a:r>
              <a:rPr lang="en-US" sz="1600" dirty="0" err="1">
                <a:latin typeface="Candara" panose="020E0502030303020204" pitchFamily="34" charset="0"/>
              </a:rPr>
              <a:t>mEq</a:t>
            </a:r>
            <a:r>
              <a:rPr lang="en-US" sz="1600" dirty="0">
                <a:latin typeface="Candara" panose="020E0502030303020204" pitchFamily="34" charset="0"/>
              </a:rPr>
              <a:t>/L]</a:t>
            </a:r>
          </a:p>
        </p:txBody>
      </p:sp>
      <p:sp>
        <p:nvSpPr>
          <p:cNvPr id="24" name="TextBox 23">
            <a:extLst>
              <a:ext uri="{FF2B5EF4-FFF2-40B4-BE49-F238E27FC236}">
                <a16:creationId xmlns:a16="http://schemas.microsoft.com/office/drawing/2014/main" id="{23D1BDDF-5194-997E-5241-2072762B3EC7}"/>
              </a:ext>
            </a:extLst>
          </p:cNvPr>
          <p:cNvSpPr txBox="1"/>
          <p:nvPr/>
        </p:nvSpPr>
        <p:spPr>
          <a:xfrm>
            <a:off x="8396106" y="1132397"/>
            <a:ext cx="5046881" cy="4031873"/>
          </a:xfrm>
          <a:prstGeom prst="rect">
            <a:avLst/>
          </a:prstGeom>
          <a:noFill/>
        </p:spPr>
        <p:txBody>
          <a:bodyPr wrap="square">
            <a:spAutoFit/>
          </a:bodyPr>
          <a:lstStyle/>
          <a:p>
            <a:r>
              <a:rPr lang="en-US" sz="1600" dirty="0">
                <a:latin typeface="Candara" panose="020E0502030303020204" pitchFamily="34" charset="0"/>
              </a:rPr>
              <a:t>40. Potassium (k) [</a:t>
            </a:r>
            <a:r>
              <a:rPr lang="en-US" sz="1600" dirty="0" err="1">
                <a:latin typeface="Candara" panose="020E0502030303020204" pitchFamily="34" charset="0"/>
              </a:rPr>
              <a:t>mEq</a:t>
            </a:r>
            <a:r>
              <a:rPr lang="en-US" sz="1600" dirty="0">
                <a:latin typeface="Candara" panose="020E0502030303020204" pitchFamily="34" charset="0"/>
              </a:rPr>
              <a:t>/L]</a:t>
            </a:r>
          </a:p>
          <a:p>
            <a:r>
              <a:rPr lang="en-US" sz="1600" dirty="0">
                <a:latin typeface="Candara" panose="020E0502030303020204" pitchFamily="34" charset="0"/>
              </a:rPr>
              <a:t>41. Prothrombin time (</a:t>
            </a:r>
            <a:r>
              <a:rPr lang="en-US" sz="1600" dirty="0" err="1">
                <a:latin typeface="Candara" panose="020E0502030303020204" pitchFamily="34" charset="0"/>
              </a:rPr>
              <a:t>inrpt</a:t>
            </a:r>
            <a:r>
              <a:rPr lang="en-US" sz="1600" dirty="0">
                <a:latin typeface="Candara" panose="020E0502030303020204" pitchFamily="34" charset="0"/>
              </a:rPr>
              <a:t>) [-]</a:t>
            </a:r>
          </a:p>
          <a:p>
            <a:r>
              <a:rPr lang="en-US" sz="1600" dirty="0">
                <a:latin typeface="Candara" panose="020E0502030303020204" pitchFamily="34" charset="0"/>
              </a:rPr>
              <a:t>42. </a:t>
            </a:r>
            <a:r>
              <a:rPr lang="en-US" sz="1600" dirty="0" err="1">
                <a:latin typeface="Candara" panose="020E0502030303020204" pitchFamily="34" charset="0"/>
              </a:rPr>
              <a:t>Prothrombine</a:t>
            </a:r>
            <a:r>
              <a:rPr lang="en-US" sz="1600" dirty="0">
                <a:latin typeface="Candara" panose="020E0502030303020204" pitchFamily="34" charset="0"/>
              </a:rPr>
              <a:t> time (pt) [K/</a:t>
            </a:r>
            <a:r>
              <a:rPr lang="en-US" sz="1600" dirty="0" err="1">
                <a:latin typeface="Candara" panose="020E0502030303020204" pitchFamily="34" charset="0"/>
              </a:rPr>
              <a:t>ul</a:t>
            </a:r>
            <a:r>
              <a:rPr lang="en-US" sz="1600" dirty="0">
                <a:latin typeface="Candara" panose="020E0502030303020204" pitchFamily="34" charset="0"/>
              </a:rPr>
              <a:t>]</a:t>
            </a:r>
          </a:p>
          <a:p>
            <a:r>
              <a:rPr lang="en-US" sz="1600" dirty="0">
                <a:latin typeface="Candara" panose="020E0502030303020204" pitchFamily="34" charset="0"/>
              </a:rPr>
              <a:t>43. Red blood cell count (</a:t>
            </a:r>
            <a:r>
              <a:rPr lang="en-US" sz="1600" dirty="0" err="1">
                <a:latin typeface="Candara" panose="020E0502030303020204" pitchFamily="34" charset="0"/>
              </a:rPr>
              <a:t>rbc</a:t>
            </a:r>
            <a:r>
              <a:rPr lang="en-US" sz="1600" dirty="0">
                <a:latin typeface="Candara" panose="020E0502030303020204" pitchFamily="34" charset="0"/>
              </a:rPr>
              <a:t>) [m/</a:t>
            </a:r>
            <a:r>
              <a:rPr lang="en-US" sz="1600" dirty="0" err="1">
                <a:latin typeface="Candara" panose="020E0502030303020204" pitchFamily="34" charset="0"/>
              </a:rPr>
              <a:t>uL</a:t>
            </a:r>
            <a:r>
              <a:rPr lang="en-US" sz="1600" dirty="0">
                <a:latin typeface="Candara" panose="020E0502030303020204" pitchFamily="34" charset="0"/>
              </a:rPr>
              <a:t>]</a:t>
            </a:r>
          </a:p>
          <a:p>
            <a:r>
              <a:rPr lang="en-US" sz="1600" dirty="0">
                <a:latin typeface="Candara" panose="020E0502030303020204" pitchFamily="34" charset="0"/>
              </a:rPr>
              <a:t>44. Sodium (</a:t>
            </a:r>
            <a:r>
              <a:rPr lang="en-US" sz="1600" dirty="0" err="1">
                <a:latin typeface="Candara" panose="020E0502030303020204" pitchFamily="34" charset="0"/>
              </a:rPr>
              <a:t>na</a:t>
            </a:r>
            <a:r>
              <a:rPr lang="en-US" sz="1600" dirty="0">
                <a:latin typeface="Candara" panose="020E0502030303020204" pitchFamily="34" charset="0"/>
              </a:rPr>
              <a:t>) [</a:t>
            </a:r>
            <a:r>
              <a:rPr lang="en-US" sz="1600" dirty="0" err="1">
                <a:latin typeface="Candara" panose="020E0502030303020204" pitchFamily="34" charset="0"/>
              </a:rPr>
              <a:t>mEq</a:t>
            </a:r>
            <a:r>
              <a:rPr lang="en-US" sz="1600" dirty="0">
                <a:latin typeface="Candara" panose="020E0502030303020204" pitchFamily="34" charset="0"/>
              </a:rPr>
              <a:t>/L]</a:t>
            </a:r>
          </a:p>
          <a:p>
            <a:r>
              <a:rPr lang="en-US" sz="1600" dirty="0">
                <a:latin typeface="Candara" panose="020E0502030303020204" pitchFamily="34" charset="0"/>
              </a:rPr>
              <a:t>45. Total bilirubin (</a:t>
            </a:r>
            <a:r>
              <a:rPr lang="en-US" sz="1600" dirty="0" err="1">
                <a:latin typeface="Candara" panose="020E0502030303020204" pitchFamily="34" charset="0"/>
              </a:rPr>
              <a:t>bili</a:t>
            </a:r>
            <a:r>
              <a:rPr lang="en-US" sz="1600" dirty="0">
                <a:latin typeface="Candara" panose="020E0502030303020204" pitchFamily="34" charset="0"/>
              </a:rPr>
              <a:t>) [mg/dL]</a:t>
            </a:r>
          </a:p>
          <a:p>
            <a:r>
              <a:rPr lang="en-US" sz="1600" dirty="0">
                <a:latin typeface="Candara" panose="020E0502030303020204" pitchFamily="34" charset="0"/>
              </a:rPr>
              <a:t>46. Total CO2 (tco2) [</a:t>
            </a:r>
            <a:r>
              <a:rPr lang="en-US" sz="1600" dirty="0" err="1">
                <a:latin typeface="Candara" panose="020E0502030303020204" pitchFamily="34" charset="0"/>
              </a:rPr>
              <a:t>mEq</a:t>
            </a:r>
            <a:r>
              <a:rPr lang="en-US" sz="1600" dirty="0">
                <a:latin typeface="Candara" panose="020E0502030303020204" pitchFamily="34" charset="0"/>
              </a:rPr>
              <a:t>/L]</a:t>
            </a:r>
          </a:p>
          <a:p>
            <a:r>
              <a:rPr lang="en-US" sz="1600" dirty="0">
                <a:latin typeface="Candara" panose="020E0502030303020204" pitchFamily="34" charset="0"/>
              </a:rPr>
              <a:t>47. Troponin I (tri) [ng/mL]</a:t>
            </a:r>
          </a:p>
          <a:p>
            <a:r>
              <a:rPr lang="en-US" sz="1600" dirty="0">
                <a:latin typeface="Candara" panose="020E0502030303020204" pitchFamily="34" charset="0"/>
              </a:rPr>
              <a:t>48. Troponin T (</a:t>
            </a:r>
            <a:r>
              <a:rPr lang="en-US" sz="1600" dirty="0" err="1">
                <a:latin typeface="Candara" panose="020E0502030303020204" pitchFamily="34" charset="0"/>
              </a:rPr>
              <a:t>tnt</a:t>
            </a:r>
            <a:r>
              <a:rPr lang="en-US" sz="1600" dirty="0">
                <a:latin typeface="Candara" panose="020E0502030303020204" pitchFamily="34" charset="0"/>
              </a:rPr>
              <a:t>) [ng/mL]</a:t>
            </a:r>
          </a:p>
          <a:p>
            <a:r>
              <a:rPr lang="en-US" sz="1600" dirty="0">
                <a:latin typeface="Candara" panose="020E0502030303020204" pitchFamily="34" charset="0"/>
              </a:rPr>
              <a:t>49. White blood cell count (</a:t>
            </a:r>
            <a:r>
              <a:rPr lang="en-US" sz="1600" dirty="0" err="1">
                <a:latin typeface="Candara" panose="020E0502030303020204" pitchFamily="34" charset="0"/>
              </a:rPr>
              <a:t>wbc</a:t>
            </a:r>
            <a:r>
              <a:rPr lang="en-US" sz="1600" dirty="0">
                <a:latin typeface="Candara" panose="020E0502030303020204" pitchFamily="34" charset="0"/>
              </a:rPr>
              <a:t>) [K/</a:t>
            </a:r>
            <a:r>
              <a:rPr lang="en-US" sz="1600" dirty="0" err="1">
                <a:latin typeface="Candara" panose="020E0502030303020204" pitchFamily="34" charset="0"/>
              </a:rPr>
              <a:t>ul</a:t>
            </a:r>
            <a:r>
              <a:rPr lang="en-US" sz="1600" dirty="0">
                <a:latin typeface="Candara" panose="020E0502030303020204" pitchFamily="34" charset="0"/>
              </a:rPr>
              <a:t>]</a:t>
            </a:r>
          </a:p>
          <a:p>
            <a:r>
              <a:rPr lang="en-US" sz="1600" dirty="0">
                <a:latin typeface="Candara" panose="020E0502030303020204" pitchFamily="34" charset="0"/>
              </a:rPr>
              <a:t>50. Respiratory rate (resp) [</a:t>
            </a:r>
            <a:r>
              <a:rPr lang="en-US" sz="1600" dirty="0" err="1">
                <a:latin typeface="Candara" panose="020E0502030303020204" pitchFamily="34" charset="0"/>
              </a:rPr>
              <a:t>insp</a:t>
            </a:r>
            <a:r>
              <a:rPr lang="en-US" sz="1600" dirty="0">
                <a:latin typeface="Candara" panose="020E0502030303020204" pitchFamily="34" charset="0"/>
              </a:rPr>
              <a:t>/min]</a:t>
            </a:r>
          </a:p>
          <a:p>
            <a:r>
              <a:rPr lang="en-US" sz="1600" dirty="0">
                <a:latin typeface="Candara" panose="020E0502030303020204" pitchFamily="34" charset="0"/>
              </a:rPr>
              <a:t>51. </a:t>
            </a:r>
            <a:r>
              <a:rPr lang="en-US" sz="1600" dirty="0" err="1">
                <a:latin typeface="Candara" panose="020E0502030303020204" pitchFamily="34" charset="0"/>
              </a:rPr>
              <a:t>Endtidal</a:t>
            </a:r>
            <a:r>
              <a:rPr lang="en-US" sz="1600" dirty="0">
                <a:latin typeface="Candara" panose="020E0502030303020204" pitchFamily="34" charset="0"/>
              </a:rPr>
              <a:t> CO2 (etco2) [mmHg]</a:t>
            </a:r>
          </a:p>
          <a:p>
            <a:r>
              <a:rPr lang="en-US" sz="1600" dirty="0">
                <a:latin typeface="Candara" panose="020E0502030303020204" pitchFamily="34" charset="0"/>
              </a:rPr>
              <a:t>52. O2 partial pressure (po2) [mmHg]</a:t>
            </a:r>
          </a:p>
          <a:p>
            <a:r>
              <a:rPr lang="en-US" sz="1600" dirty="0">
                <a:latin typeface="Candara" panose="020E0502030303020204" pitchFamily="34" charset="0"/>
              </a:rPr>
              <a:t>53. CO2 partial pressure (pco2) [mmHg]</a:t>
            </a:r>
          </a:p>
          <a:p>
            <a:r>
              <a:rPr lang="en-US" sz="1600" dirty="0">
                <a:latin typeface="Candara" panose="020E0502030303020204" pitchFamily="34" charset="0"/>
              </a:rPr>
              <a:t>54. Urine output (urine) [mL]</a:t>
            </a:r>
          </a:p>
          <a:p>
            <a:r>
              <a:rPr lang="en-US" sz="1600" dirty="0">
                <a:latin typeface="Candara" panose="020E0502030303020204" pitchFamily="34" charset="0"/>
              </a:rPr>
              <a:t>55. Duration of ventilation (</a:t>
            </a:r>
            <a:r>
              <a:rPr lang="en-US" sz="1600" dirty="0" err="1">
                <a:latin typeface="Candara" panose="020E0502030303020204" pitchFamily="34" charset="0"/>
              </a:rPr>
              <a:t>vent_dur</a:t>
            </a:r>
            <a:r>
              <a:rPr lang="en-US" sz="1600" dirty="0">
                <a:latin typeface="Candara" panose="020E0502030303020204" pitchFamily="34" charset="0"/>
              </a:rPr>
              <a:t>) [sec]</a:t>
            </a:r>
            <a:endParaRPr lang="en-US" sz="2400" dirty="0">
              <a:latin typeface="Candara" panose="020E0502030303020204" pitchFamily="34" charset="0"/>
            </a:endParaRPr>
          </a:p>
        </p:txBody>
      </p:sp>
    </p:spTree>
    <p:extLst>
      <p:ext uri="{BB962C8B-B14F-4D97-AF65-F5344CB8AC3E}">
        <p14:creationId xmlns:p14="http://schemas.microsoft.com/office/powerpoint/2010/main" val="410248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EFA0-790C-FC3B-D0E6-396D4ACED527}"/>
              </a:ext>
            </a:extLst>
          </p:cNvPr>
          <p:cNvSpPr>
            <a:spLocks noGrp="1"/>
          </p:cNvSpPr>
          <p:nvPr>
            <p:ph type="title"/>
          </p:nvPr>
        </p:nvSpPr>
        <p:spPr/>
        <p:txBody>
          <a:bodyPr/>
          <a:lstStyle/>
          <a:p>
            <a:r>
              <a:rPr lang="en-US" sz="3600" b="1" dirty="0">
                <a:solidFill>
                  <a:schemeClr val="bg1"/>
                </a:solidFill>
              </a:rPr>
              <a:t>Features considered</a:t>
            </a:r>
            <a:endParaRPr lang="en-US" dirty="0"/>
          </a:p>
        </p:txBody>
      </p:sp>
      <p:sp>
        <p:nvSpPr>
          <p:cNvPr id="4" name="Footer Placeholder 3">
            <a:extLst>
              <a:ext uri="{FF2B5EF4-FFF2-40B4-BE49-F238E27FC236}">
                <a16:creationId xmlns:a16="http://schemas.microsoft.com/office/drawing/2014/main" id="{6E6018D3-857A-290C-BFAA-EAEEAD7114F2}"/>
              </a:ext>
            </a:extLst>
          </p:cNvPr>
          <p:cNvSpPr>
            <a:spLocks noGrp="1"/>
          </p:cNvSpPr>
          <p:nvPr>
            <p:ph type="ftr" sz="quarter" idx="10"/>
          </p:nvPr>
        </p:nvSpPr>
        <p:spPr/>
        <p:txBody>
          <a:bodyPr/>
          <a:lstStyle/>
          <a:p>
            <a:r>
              <a:rPr lang="en-US"/>
              <a:t>1st Workshop on Data and Transportation Science Cooperation (DATRASCOOP)</a:t>
            </a:r>
            <a:endParaRPr lang="es-ES" dirty="0"/>
          </a:p>
        </p:txBody>
      </p:sp>
      <p:sp>
        <p:nvSpPr>
          <p:cNvPr id="5" name="Slide Number Placeholder 4">
            <a:extLst>
              <a:ext uri="{FF2B5EF4-FFF2-40B4-BE49-F238E27FC236}">
                <a16:creationId xmlns:a16="http://schemas.microsoft.com/office/drawing/2014/main" id="{94E6A332-137A-E754-263B-7147CACE0985}"/>
              </a:ext>
            </a:extLst>
          </p:cNvPr>
          <p:cNvSpPr>
            <a:spLocks noGrp="1"/>
          </p:cNvSpPr>
          <p:nvPr>
            <p:ph type="sldNum" sz="quarter" idx="11"/>
          </p:nvPr>
        </p:nvSpPr>
        <p:spPr/>
        <p:txBody>
          <a:bodyPr/>
          <a:lstStyle/>
          <a:p>
            <a:fld id="{DB5EB776-B911-40A6-A6F4-6EC081260F3F}" type="slidenum">
              <a:rPr lang="es-ES" smtClean="0"/>
              <a:pPr/>
              <a:t>25</a:t>
            </a:fld>
            <a:endParaRPr lang="es-ES"/>
          </a:p>
        </p:txBody>
      </p:sp>
      <p:cxnSp>
        <p:nvCxnSpPr>
          <p:cNvPr id="13" name="Straight Connector 12">
            <a:extLst>
              <a:ext uri="{FF2B5EF4-FFF2-40B4-BE49-F238E27FC236}">
                <a16:creationId xmlns:a16="http://schemas.microsoft.com/office/drawing/2014/main" id="{BA339D3F-7F6C-24BF-CC47-051D2F62A40E}"/>
              </a:ext>
            </a:extLst>
          </p:cNvPr>
          <p:cNvCxnSpPr/>
          <p:nvPr/>
        </p:nvCxnSpPr>
        <p:spPr>
          <a:xfrm>
            <a:off x="6383482" y="1255222"/>
            <a:ext cx="0" cy="512652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8E65BC0-E5ED-55E6-664B-FB002CF12BF1}"/>
              </a:ext>
            </a:extLst>
          </p:cNvPr>
          <p:cNvSpPr txBox="1"/>
          <p:nvPr/>
        </p:nvSpPr>
        <p:spPr>
          <a:xfrm>
            <a:off x="997859" y="1634306"/>
            <a:ext cx="6103256" cy="2308324"/>
          </a:xfrm>
          <a:prstGeom prst="rect">
            <a:avLst/>
          </a:prstGeom>
          <a:noFill/>
        </p:spPr>
        <p:txBody>
          <a:bodyPr wrap="square">
            <a:spAutoFit/>
          </a:bodyPr>
          <a:lstStyle/>
          <a:p>
            <a:r>
              <a:rPr lang="en-US" b="1" dirty="0"/>
              <a:t>Vital signs</a:t>
            </a:r>
          </a:p>
          <a:p>
            <a:pPr>
              <a:buFont typeface="+mj-lt"/>
              <a:buAutoNum type="arabicPeriod"/>
            </a:pPr>
            <a:r>
              <a:rPr lang="en-US" dirty="0">
                <a:latin typeface="Candara" panose="020E0502030303020204" pitchFamily="34" charset="0"/>
              </a:rPr>
              <a:t>mean arterial pressure (map) [mmHg]</a:t>
            </a:r>
          </a:p>
          <a:p>
            <a:pPr>
              <a:buFont typeface="+mj-lt"/>
              <a:buAutoNum type="arabicPeriod"/>
            </a:pPr>
            <a:r>
              <a:rPr lang="en-US" dirty="0">
                <a:latin typeface="Candara" panose="020E0502030303020204" pitchFamily="34" charset="0"/>
              </a:rPr>
              <a:t>heart rate (</a:t>
            </a:r>
            <a:r>
              <a:rPr lang="en-US" dirty="0" err="1">
                <a:latin typeface="Candara" panose="020E0502030303020204" pitchFamily="34" charset="0"/>
              </a:rPr>
              <a:t>hr</a:t>
            </a:r>
            <a:r>
              <a:rPr lang="en-US" dirty="0">
                <a:latin typeface="Candara" panose="020E0502030303020204" pitchFamily="34" charset="0"/>
              </a:rPr>
              <a:t>) [bpm]</a:t>
            </a:r>
          </a:p>
          <a:p>
            <a:pPr>
              <a:buFont typeface="+mj-lt"/>
              <a:buAutoNum type="arabicPeriod"/>
            </a:pPr>
            <a:r>
              <a:rPr lang="en-US" dirty="0">
                <a:latin typeface="Candara" panose="020E0502030303020204" pitchFamily="34" charset="0"/>
              </a:rPr>
              <a:t>temperature (temp) [C]</a:t>
            </a:r>
          </a:p>
          <a:p>
            <a:pPr>
              <a:buFont typeface="+mj-lt"/>
              <a:buAutoNum type="arabicPeriod"/>
            </a:pPr>
            <a:r>
              <a:rPr lang="en-US" dirty="0">
                <a:latin typeface="Candara" panose="020E0502030303020204" pitchFamily="34" charset="0"/>
              </a:rPr>
              <a:t>systolic blood pressure (</a:t>
            </a:r>
            <a:r>
              <a:rPr lang="en-US" dirty="0" err="1">
                <a:latin typeface="Candara" panose="020E0502030303020204" pitchFamily="34" charset="0"/>
              </a:rPr>
              <a:t>sbp</a:t>
            </a:r>
            <a:r>
              <a:rPr lang="en-US" dirty="0">
                <a:latin typeface="Candara" panose="020E0502030303020204" pitchFamily="34" charset="0"/>
              </a:rPr>
              <a:t>) [mmHg]</a:t>
            </a:r>
          </a:p>
          <a:p>
            <a:pPr>
              <a:buFont typeface="+mj-lt"/>
              <a:buAutoNum type="arabicPeriod"/>
            </a:pPr>
            <a:r>
              <a:rPr lang="en-US" dirty="0">
                <a:latin typeface="Candara" panose="020E0502030303020204" pitchFamily="34" charset="0"/>
              </a:rPr>
              <a:t>diastolic blood pressure (</a:t>
            </a:r>
            <a:r>
              <a:rPr lang="en-US" dirty="0" err="1">
                <a:latin typeface="Candara" panose="020E0502030303020204" pitchFamily="34" charset="0"/>
              </a:rPr>
              <a:t>dbp</a:t>
            </a:r>
            <a:r>
              <a:rPr lang="en-US" dirty="0">
                <a:latin typeface="Candara" panose="020E0502030303020204" pitchFamily="34" charset="0"/>
              </a:rPr>
              <a:t>) [mmHg]</a:t>
            </a:r>
          </a:p>
          <a:p>
            <a:pPr>
              <a:buFont typeface="+mj-lt"/>
              <a:buAutoNum type="arabicPeriod"/>
            </a:pPr>
            <a:r>
              <a:rPr lang="en-US" dirty="0">
                <a:latin typeface="Candara" panose="020E0502030303020204" pitchFamily="34" charset="0"/>
              </a:rPr>
              <a:t>oxygen saturation (o2sat) [%]</a:t>
            </a:r>
          </a:p>
          <a:p>
            <a:pPr>
              <a:buFont typeface="+mj-lt"/>
              <a:buAutoNum type="arabicPeriod"/>
            </a:pPr>
            <a:r>
              <a:rPr lang="en-US" sz="1800" dirty="0">
                <a:latin typeface="Candara" panose="020E0502030303020204" pitchFamily="34" charset="0"/>
              </a:rPr>
              <a:t>calcium ionized (</a:t>
            </a:r>
            <a:r>
              <a:rPr lang="en-US" sz="1800" dirty="0" err="1">
                <a:latin typeface="Candara" panose="020E0502030303020204" pitchFamily="34" charset="0"/>
              </a:rPr>
              <a:t>cai</a:t>
            </a:r>
            <a:r>
              <a:rPr lang="en-US" sz="1800" dirty="0">
                <a:latin typeface="Candara" panose="020E0502030303020204" pitchFamily="34" charset="0"/>
              </a:rPr>
              <a:t>) [</a:t>
            </a:r>
            <a:r>
              <a:rPr lang="en-US" dirty="0"/>
              <a:t>mmol/L</a:t>
            </a:r>
            <a:r>
              <a:rPr lang="en-US" sz="1800" dirty="0">
                <a:latin typeface="Candara" panose="020E0502030303020204" pitchFamily="34" charset="0"/>
              </a:rPr>
              <a:t>]</a:t>
            </a:r>
          </a:p>
        </p:txBody>
      </p:sp>
      <p:sp>
        <p:nvSpPr>
          <p:cNvPr id="8" name="TextBox 7">
            <a:extLst>
              <a:ext uri="{FF2B5EF4-FFF2-40B4-BE49-F238E27FC236}">
                <a16:creationId xmlns:a16="http://schemas.microsoft.com/office/drawing/2014/main" id="{FFFC5A1C-2E52-FF9C-7B08-AC792960571B}"/>
              </a:ext>
            </a:extLst>
          </p:cNvPr>
          <p:cNvSpPr txBox="1"/>
          <p:nvPr/>
        </p:nvSpPr>
        <p:spPr>
          <a:xfrm>
            <a:off x="7603903" y="1634306"/>
            <a:ext cx="6103256" cy="1477328"/>
          </a:xfrm>
          <a:prstGeom prst="rect">
            <a:avLst/>
          </a:prstGeom>
          <a:noFill/>
        </p:spPr>
        <p:txBody>
          <a:bodyPr wrap="square">
            <a:spAutoFit/>
          </a:bodyPr>
          <a:lstStyle/>
          <a:p>
            <a:r>
              <a:rPr lang="en-US" b="1" dirty="0"/>
              <a:t>Statics</a:t>
            </a:r>
          </a:p>
          <a:p>
            <a:pPr>
              <a:buFont typeface="+mj-lt"/>
              <a:buAutoNum type="arabicPeriod"/>
            </a:pPr>
            <a:r>
              <a:rPr lang="en-US" dirty="0"/>
              <a:t>age [years]</a:t>
            </a:r>
          </a:p>
          <a:p>
            <a:pPr>
              <a:buFont typeface="+mj-lt"/>
              <a:buAutoNum type="arabicPeriod"/>
            </a:pPr>
            <a:r>
              <a:rPr lang="en-US" dirty="0"/>
              <a:t>sex [-]</a:t>
            </a:r>
          </a:p>
          <a:p>
            <a:pPr>
              <a:buFont typeface="+mj-lt"/>
              <a:buAutoNum type="arabicPeriod"/>
            </a:pPr>
            <a:r>
              <a:rPr lang="en-US" dirty="0"/>
              <a:t>weight [kg]</a:t>
            </a:r>
          </a:p>
          <a:p>
            <a:pPr>
              <a:buFont typeface="+mj-lt"/>
              <a:buAutoNum type="arabicPeriod"/>
            </a:pPr>
            <a:r>
              <a:rPr lang="en-US" dirty="0"/>
              <a:t>height [cm]</a:t>
            </a:r>
          </a:p>
        </p:txBody>
      </p:sp>
    </p:spTree>
    <p:extLst>
      <p:ext uri="{BB962C8B-B14F-4D97-AF65-F5344CB8AC3E}">
        <p14:creationId xmlns:p14="http://schemas.microsoft.com/office/powerpoint/2010/main" val="2246240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26</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Features considered</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graphicFrame>
        <p:nvGraphicFramePr>
          <p:cNvPr id="15" name="Table 14">
            <a:extLst>
              <a:ext uri="{FF2B5EF4-FFF2-40B4-BE49-F238E27FC236}">
                <a16:creationId xmlns:a16="http://schemas.microsoft.com/office/drawing/2014/main" id="{66265DBD-8BB6-9D7C-F21A-20155AA337B8}"/>
              </a:ext>
            </a:extLst>
          </p:cNvPr>
          <p:cNvGraphicFramePr>
            <a:graphicFrameLocks noGrp="1"/>
          </p:cNvGraphicFramePr>
          <p:nvPr/>
        </p:nvGraphicFramePr>
        <p:xfrm>
          <a:off x="3" y="1083363"/>
          <a:ext cx="12191997" cy="5532724"/>
        </p:xfrm>
        <a:graphic>
          <a:graphicData uri="http://schemas.openxmlformats.org/drawingml/2006/table">
            <a:tbl>
              <a:tblPr firstRow="1" bandRow="1">
                <a:tableStyleId>{9D7B26C5-4107-4FEC-AEDC-1716B250A1EF}</a:tableStyleId>
              </a:tblPr>
              <a:tblGrid>
                <a:gridCol w="2001325">
                  <a:extLst>
                    <a:ext uri="{9D8B030D-6E8A-4147-A177-3AD203B41FA5}">
                      <a16:colId xmlns:a16="http://schemas.microsoft.com/office/drawing/2014/main" val="239792239"/>
                    </a:ext>
                  </a:extLst>
                </a:gridCol>
                <a:gridCol w="1482103">
                  <a:extLst>
                    <a:ext uri="{9D8B030D-6E8A-4147-A177-3AD203B41FA5}">
                      <a16:colId xmlns:a16="http://schemas.microsoft.com/office/drawing/2014/main" val="3358267275"/>
                    </a:ext>
                  </a:extLst>
                </a:gridCol>
                <a:gridCol w="2028848">
                  <a:extLst>
                    <a:ext uri="{9D8B030D-6E8A-4147-A177-3AD203B41FA5}">
                      <a16:colId xmlns:a16="http://schemas.microsoft.com/office/drawing/2014/main" val="167373629"/>
                    </a:ext>
                  </a:extLst>
                </a:gridCol>
                <a:gridCol w="1897812">
                  <a:extLst>
                    <a:ext uri="{9D8B030D-6E8A-4147-A177-3AD203B41FA5}">
                      <a16:colId xmlns:a16="http://schemas.microsoft.com/office/drawing/2014/main" val="2391066939"/>
                    </a:ext>
                  </a:extLst>
                </a:gridCol>
                <a:gridCol w="2018581">
                  <a:extLst>
                    <a:ext uri="{9D8B030D-6E8A-4147-A177-3AD203B41FA5}">
                      <a16:colId xmlns:a16="http://schemas.microsoft.com/office/drawing/2014/main" val="3053389572"/>
                    </a:ext>
                  </a:extLst>
                </a:gridCol>
                <a:gridCol w="1664898">
                  <a:extLst>
                    <a:ext uri="{9D8B030D-6E8A-4147-A177-3AD203B41FA5}">
                      <a16:colId xmlns:a16="http://schemas.microsoft.com/office/drawing/2014/main" val="731682012"/>
                    </a:ext>
                  </a:extLst>
                </a:gridCol>
                <a:gridCol w="1098430">
                  <a:extLst>
                    <a:ext uri="{9D8B030D-6E8A-4147-A177-3AD203B41FA5}">
                      <a16:colId xmlns:a16="http://schemas.microsoft.com/office/drawing/2014/main" val="3813731311"/>
                    </a:ext>
                  </a:extLst>
                </a:gridCol>
              </a:tblGrid>
              <a:tr h="373232">
                <a:tc gridSpan="5">
                  <a:txBody>
                    <a:bodyPr/>
                    <a:lstStyle/>
                    <a:p>
                      <a:pPr algn="ctr"/>
                      <a:r>
                        <a:rPr lang="en-US" b="1" noProof="0" dirty="0"/>
                        <a:t>Biochemical markers</a:t>
                      </a:r>
                    </a:p>
                  </a:txBody>
                  <a:tcPr/>
                </a:tc>
                <a:tc hMerge="1">
                  <a:txBody>
                    <a:bodyPr/>
                    <a:lstStyle/>
                    <a:p>
                      <a:pPr algn="ctr"/>
                      <a:endParaRPr lang="en-US" b="1" noProof="0" dirty="0"/>
                    </a:p>
                  </a:txBody>
                  <a:tcPr/>
                </a:tc>
                <a:tc hMerge="1">
                  <a:txBody>
                    <a:bodyPr/>
                    <a:lstStyle/>
                    <a:p>
                      <a:pPr algn="ctr"/>
                      <a:endParaRPr lang="en-US" b="1" noProof="0" dirty="0"/>
                    </a:p>
                  </a:txBody>
                  <a:tcPr/>
                </a:tc>
                <a:tc hMerge="1">
                  <a:txBody>
                    <a:bodyPr/>
                    <a:lstStyle/>
                    <a:p>
                      <a:pPr algn="ctr"/>
                      <a:endParaRPr lang="en-US" b="1" noProof="0" dirty="0"/>
                    </a:p>
                  </a:txBody>
                  <a:tcPr/>
                </a:tc>
                <a:tc hMerge="1">
                  <a:txBody>
                    <a:bodyPr/>
                    <a:lstStyle/>
                    <a:p>
                      <a:pPr algn="ctr"/>
                      <a:endParaRPr lang="en-US" b="1" noProof="0" dirty="0"/>
                    </a:p>
                  </a:txBody>
                  <a:tcPr/>
                </a:tc>
                <a:tc>
                  <a:txBody>
                    <a:bodyPr/>
                    <a:lstStyle/>
                    <a:p>
                      <a:pPr algn="ctr"/>
                      <a:r>
                        <a:rPr lang="en-US" b="1" noProof="0" dirty="0"/>
                        <a:t>Vital signs</a:t>
                      </a:r>
                    </a:p>
                  </a:txBody>
                  <a:tcPr/>
                </a:tc>
                <a:tc>
                  <a:txBody>
                    <a:bodyPr/>
                    <a:lstStyle/>
                    <a:p>
                      <a:pPr algn="ctr"/>
                      <a:r>
                        <a:rPr lang="en-US" b="1" noProof="0" dirty="0"/>
                        <a:t>Statics</a:t>
                      </a:r>
                      <a:r>
                        <a:rPr lang="en-US" noProof="0" dirty="0"/>
                        <a:t> </a:t>
                      </a:r>
                    </a:p>
                  </a:txBody>
                  <a:tcPr/>
                </a:tc>
                <a:extLst>
                  <a:ext uri="{0D108BD9-81ED-4DB2-BD59-A6C34878D82A}">
                    <a16:rowId xmlns:a16="http://schemas.microsoft.com/office/drawing/2014/main" val="1865714277"/>
                  </a:ext>
                </a:extLst>
              </a:tr>
              <a:tr h="473887">
                <a:tc>
                  <a:txBody>
                    <a:bodyPr/>
                    <a:lstStyle/>
                    <a:p>
                      <a:pPr algn="ctr"/>
                      <a:r>
                        <a:rPr sz="1200" dirty="0"/>
                        <a:t>Albumin (</a:t>
                      </a:r>
                      <a:r>
                        <a:rPr sz="1200" b="1" dirty="0" err="1"/>
                        <a:t>alb</a:t>
                      </a:r>
                      <a:r>
                        <a:rPr sz="1200" dirty="0"/>
                        <a:t>) [</a:t>
                      </a:r>
                      <a:r>
                        <a:rPr lang="en-US" sz="1200" dirty="0"/>
                        <a:t>g/dL</a:t>
                      </a:r>
                      <a:r>
                        <a:rPr sz="1200" dirty="0"/>
                        <a:t>]</a:t>
                      </a:r>
                    </a:p>
                  </a:txBody>
                  <a:tcPr/>
                </a:tc>
                <a:tc>
                  <a:txBody>
                    <a:bodyPr/>
                    <a:lstStyle/>
                    <a:p>
                      <a:pPr algn="ctr"/>
                      <a:r>
                        <a:rPr sz="1200" dirty="0"/>
                        <a:t>alkaline phosphatase (</a:t>
                      </a:r>
                      <a:r>
                        <a:rPr sz="1200" b="1" dirty="0"/>
                        <a:t>alp</a:t>
                      </a:r>
                      <a:r>
                        <a:rPr sz="1200" dirty="0"/>
                        <a:t>) [</a:t>
                      </a:r>
                      <a:r>
                        <a:rPr lang="en-US" sz="1200" dirty="0"/>
                        <a:t>IU/L </a:t>
                      </a:r>
                      <a:r>
                        <a:rPr sz="1200" dirty="0"/>
                        <a:t>]</a:t>
                      </a:r>
                    </a:p>
                  </a:txBody>
                  <a:tcPr/>
                </a:tc>
                <a:tc>
                  <a:txBody>
                    <a:bodyPr/>
                    <a:lstStyle/>
                    <a:p>
                      <a:pPr algn="ctr"/>
                      <a:r>
                        <a:rPr sz="1200" dirty="0"/>
                        <a:t>alanine aminotransferase (</a:t>
                      </a:r>
                      <a:r>
                        <a:rPr sz="1200" b="1" dirty="0"/>
                        <a:t>alt</a:t>
                      </a:r>
                      <a:r>
                        <a:rPr sz="1200" dirty="0"/>
                        <a:t>) [</a:t>
                      </a:r>
                      <a:r>
                        <a:rPr lang="en-US" sz="1200" dirty="0"/>
                        <a:t>IU/L</a:t>
                      </a:r>
                      <a:r>
                        <a:rPr sz="1200" dirty="0"/>
                        <a:t>]</a:t>
                      </a:r>
                    </a:p>
                  </a:txBody>
                  <a:tcPr/>
                </a:tc>
                <a:tc>
                  <a:txBody>
                    <a:bodyPr/>
                    <a:lstStyle/>
                    <a:p>
                      <a:pPr algn="ctr"/>
                      <a:r>
                        <a:rPr sz="1200" dirty="0"/>
                        <a:t>aspartate aminotransferase (</a:t>
                      </a:r>
                      <a:r>
                        <a:rPr sz="1200" b="1" dirty="0" err="1"/>
                        <a:t>ast</a:t>
                      </a:r>
                      <a:r>
                        <a:rPr sz="1200" dirty="0"/>
                        <a:t>) [</a:t>
                      </a:r>
                      <a:r>
                        <a:rPr lang="en-US" sz="1200" dirty="0"/>
                        <a:t>IU/L</a:t>
                      </a:r>
                      <a:r>
                        <a:rPr sz="1200" dirty="0"/>
                        <a:t>]</a:t>
                      </a:r>
                    </a:p>
                  </a:txBody>
                  <a:tcPr/>
                </a:tc>
                <a:tc>
                  <a:txBody>
                    <a:bodyPr/>
                    <a:lstStyle/>
                    <a:p>
                      <a:pPr algn="ctr"/>
                      <a:r>
                        <a:rPr sz="1200" dirty="0"/>
                        <a:t>band form neutrophils (</a:t>
                      </a:r>
                      <a:r>
                        <a:rPr sz="1200" b="1" dirty="0" err="1"/>
                        <a:t>bnd</a:t>
                      </a:r>
                      <a:r>
                        <a:rPr sz="1200" dirty="0"/>
                        <a:t>) [</a:t>
                      </a:r>
                      <a:r>
                        <a:rPr lang="en-US" sz="1200" dirty="0"/>
                        <a:t>%</a:t>
                      </a:r>
                      <a:r>
                        <a:rPr sz="1200" dirty="0"/>
                        <a:t>]</a:t>
                      </a:r>
                    </a:p>
                  </a:txBody>
                  <a:tcPr/>
                </a:tc>
                <a:tc>
                  <a:txBody>
                    <a:bodyPr/>
                    <a:lstStyle/>
                    <a:p>
                      <a:pPr algn="ctr"/>
                      <a:r>
                        <a:rPr lang="en-US" sz="1200" dirty="0"/>
                        <a:t>mean arterial pressure (</a:t>
                      </a:r>
                      <a:r>
                        <a:rPr lang="en-US" sz="1200" b="1" noProof="0" dirty="0"/>
                        <a:t>map</a:t>
                      </a:r>
                      <a:r>
                        <a:rPr lang="en-US" sz="1200" noProof="0" dirty="0"/>
                        <a:t>) [</a:t>
                      </a:r>
                      <a:r>
                        <a:rPr lang="en-US" sz="1200" dirty="0"/>
                        <a:t>mmHg</a:t>
                      </a:r>
                      <a:r>
                        <a:rPr lang="en-US" sz="1200" noProof="0" dirty="0"/>
                        <a:t>]</a:t>
                      </a:r>
                    </a:p>
                  </a:txBody>
                  <a:tcPr/>
                </a:tc>
                <a:tc>
                  <a:txBody>
                    <a:bodyPr/>
                    <a:lstStyle/>
                    <a:p>
                      <a:pPr algn="ctr"/>
                      <a:r>
                        <a:rPr lang="en-US" sz="1200" noProof="0" dirty="0"/>
                        <a:t>age [</a:t>
                      </a:r>
                      <a:r>
                        <a:rPr lang="en-US" sz="1200" dirty="0"/>
                        <a:t>years</a:t>
                      </a:r>
                      <a:r>
                        <a:rPr lang="en-US" sz="1200" noProof="0" dirty="0"/>
                        <a:t>]</a:t>
                      </a:r>
                    </a:p>
                  </a:txBody>
                  <a:tcPr/>
                </a:tc>
                <a:extLst>
                  <a:ext uri="{0D108BD9-81ED-4DB2-BD59-A6C34878D82A}">
                    <a16:rowId xmlns:a16="http://schemas.microsoft.com/office/drawing/2014/main" val="2034416136"/>
                  </a:ext>
                </a:extLst>
              </a:tr>
              <a:tr h="417174">
                <a:tc>
                  <a:txBody>
                    <a:bodyPr/>
                    <a:lstStyle/>
                    <a:p>
                      <a:pPr algn="ctr"/>
                      <a:r>
                        <a:rPr sz="1200" dirty="0"/>
                        <a:t>base excess (</a:t>
                      </a:r>
                      <a:r>
                        <a:rPr sz="1200" b="1" dirty="0"/>
                        <a:t>be</a:t>
                      </a:r>
                      <a:r>
                        <a:rPr sz="1200" dirty="0"/>
                        <a:t>) [</a:t>
                      </a:r>
                      <a:r>
                        <a:rPr lang="en-US" sz="1200" dirty="0" err="1"/>
                        <a:t>mEq</a:t>
                      </a:r>
                      <a:r>
                        <a:rPr lang="en-US" sz="1200" dirty="0"/>
                        <a:t>/L</a:t>
                      </a:r>
                      <a:r>
                        <a:rPr sz="1200" dirty="0"/>
                        <a:t>]</a:t>
                      </a:r>
                    </a:p>
                  </a:txBody>
                  <a:tcPr/>
                </a:tc>
                <a:tc>
                  <a:txBody>
                    <a:bodyPr/>
                    <a:lstStyle/>
                    <a:p>
                      <a:pPr algn="ctr"/>
                      <a:r>
                        <a:rPr sz="1200" dirty="0"/>
                        <a:t>Basophils (</a:t>
                      </a:r>
                      <a:r>
                        <a:rPr sz="1200" b="1" dirty="0" err="1"/>
                        <a:t>basos</a:t>
                      </a:r>
                      <a:r>
                        <a:rPr sz="1200" dirty="0"/>
                        <a:t>) [</a:t>
                      </a:r>
                      <a:r>
                        <a:rPr lang="en-US" sz="1200" dirty="0"/>
                        <a:t>%</a:t>
                      </a:r>
                      <a:r>
                        <a:rPr sz="1200" dirty="0"/>
                        <a:t>]</a:t>
                      </a:r>
                    </a:p>
                  </a:txBody>
                  <a:tcPr/>
                </a:tc>
                <a:tc>
                  <a:txBody>
                    <a:bodyPr/>
                    <a:lstStyle/>
                    <a:p>
                      <a:pPr algn="ctr"/>
                      <a:r>
                        <a:rPr sz="1200" dirty="0"/>
                        <a:t>Bicarbonate (</a:t>
                      </a:r>
                      <a:r>
                        <a:rPr sz="1200" b="1" dirty="0" err="1"/>
                        <a:t>bicar</a:t>
                      </a:r>
                      <a:r>
                        <a:rPr sz="1200" dirty="0"/>
                        <a:t>) [</a:t>
                      </a:r>
                      <a:r>
                        <a:rPr lang="en-US" sz="1200" dirty="0" err="1"/>
                        <a:t>mEq</a:t>
                      </a:r>
                      <a:r>
                        <a:rPr lang="en-US" sz="1200" dirty="0"/>
                        <a:t>/L</a:t>
                      </a:r>
                      <a:r>
                        <a:rPr sz="1200" dirty="0"/>
                        <a:t>]</a:t>
                      </a:r>
                    </a:p>
                  </a:txBody>
                  <a:tcPr/>
                </a:tc>
                <a:tc>
                  <a:txBody>
                    <a:bodyPr/>
                    <a:lstStyle/>
                    <a:p>
                      <a:pPr algn="ctr"/>
                      <a:r>
                        <a:rPr sz="1200" dirty="0"/>
                        <a:t>bilirubin direct (</a:t>
                      </a:r>
                      <a:r>
                        <a:rPr sz="1200" b="1" dirty="0" err="1"/>
                        <a:t>bildir</a:t>
                      </a:r>
                      <a:r>
                        <a:rPr sz="1200" dirty="0"/>
                        <a:t>) [</a:t>
                      </a:r>
                      <a:r>
                        <a:rPr lang="en-US" sz="1200" dirty="0"/>
                        <a:t>mg/dL </a:t>
                      </a:r>
                      <a:r>
                        <a:rPr sz="1200" dirty="0"/>
                        <a:t>]</a:t>
                      </a:r>
                    </a:p>
                  </a:txBody>
                  <a:tcPr/>
                </a:tc>
                <a:tc>
                  <a:txBody>
                    <a:bodyPr/>
                    <a:lstStyle/>
                    <a:p>
                      <a:pPr algn="ctr"/>
                      <a:r>
                        <a:rPr sz="1200" dirty="0"/>
                        <a:t>blood urea nitrogen (</a:t>
                      </a:r>
                      <a:r>
                        <a:rPr sz="1200" b="1" dirty="0"/>
                        <a:t>bun</a:t>
                      </a:r>
                      <a:r>
                        <a:rPr sz="1200" dirty="0"/>
                        <a:t>) [</a:t>
                      </a:r>
                      <a:r>
                        <a:rPr lang="en-US" sz="1200" dirty="0"/>
                        <a:t>mg/dL</a:t>
                      </a:r>
                      <a:r>
                        <a:rPr sz="1200" dirty="0"/>
                        <a:t>]</a:t>
                      </a:r>
                    </a:p>
                  </a:txBody>
                  <a:tcPr/>
                </a:tc>
                <a:tc>
                  <a:txBody>
                    <a:bodyPr/>
                    <a:lstStyle/>
                    <a:p>
                      <a:pPr algn="ctr"/>
                      <a:r>
                        <a:rPr lang="en-US" sz="1200" noProof="0" dirty="0"/>
                        <a:t>heart rate (</a:t>
                      </a:r>
                      <a:r>
                        <a:rPr lang="en-US" sz="1200" b="1" noProof="0" dirty="0" err="1"/>
                        <a:t>hr</a:t>
                      </a:r>
                      <a:r>
                        <a:rPr lang="en-US" sz="1200" noProof="0" dirty="0"/>
                        <a:t>) [</a:t>
                      </a:r>
                      <a:r>
                        <a:rPr lang="en-US" sz="1200" dirty="0"/>
                        <a:t>bpm</a:t>
                      </a:r>
                      <a:r>
                        <a:rPr lang="en-US" sz="1200" noProof="0" dirty="0"/>
                        <a:t>]</a:t>
                      </a:r>
                    </a:p>
                  </a:txBody>
                  <a:tcPr/>
                </a:tc>
                <a:tc>
                  <a:txBody>
                    <a:bodyPr/>
                    <a:lstStyle/>
                    <a:p>
                      <a:pPr algn="ctr"/>
                      <a:r>
                        <a:rPr lang="en-US" sz="1200" noProof="0" dirty="0"/>
                        <a:t>sex []</a:t>
                      </a:r>
                    </a:p>
                  </a:txBody>
                  <a:tcPr/>
                </a:tc>
                <a:extLst>
                  <a:ext uri="{0D108BD9-81ED-4DB2-BD59-A6C34878D82A}">
                    <a16:rowId xmlns:a16="http://schemas.microsoft.com/office/drawing/2014/main" val="1902098286"/>
                  </a:ext>
                </a:extLst>
              </a:tr>
              <a:tr h="584043">
                <a:tc>
                  <a:txBody>
                    <a:bodyPr/>
                    <a:lstStyle/>
                    <a:p>
                      <a:pPr algn="ctr"/>
                      <a:r>
                        <a:rPr sz="1200" dirty="0"/>
                        <a:t>Calcium (</a:t>
                      </a:r>
                      <a:r>
                        <a:rPr sz="1200" b="1" dirty="0"/>
                        <a:t>ca</a:t>
                      </a:r>
                      <a:r>
                        <a:rPr sz="1200" dirty="0"/>
                        <a:t>) [</a:t>
                      </a:r>
                      <a:r>
                        <a:rPr lang="en-US" sz="1200" dirty="0"/>
                        <a:t>mg/dL</a:t>
                      </a:r>
                      <a:r>
                        <a:rPr sz="1200" dirty="0"/>
                        <a:t>]</a:t>
                      </a:r>
                    </a:p>
                  </a:txBody>
                  <a:tcPr/>
                </a:tc>
                <a:tc>
                  <a:txBody>
                    <a:bodyPr/>
                    <a:lstStyle/>
                    <a:p>
                      <a:pPr algn="ctr"/>
                      <a:r>
                        <a:rPr sz="1200" dirty="0"/>
                        <a:t>Carboxyhemoglobin (</a:t>
                      </a:r>
                      <a:r>
                        <a:rPr sz="1200" b="1" dirty="0" err="1"/>
                        <a:t>hbco</a:t>
                      </a:r>
                      <a:r>
                        <a:rPr sz="1200" dirty="0"/>
                        <a:t>) [</a:t>
                      </a:r>
                      <a:r>
                        <a:rPr lang="es-ES" sz="1200" dirty="0"/>
                        <a:t>-</a:t>
                      </a:r>
                      <a:r>
                        <a:rPr sz="1200" dirty="0"/>
                        <a:t>]</a:t>
                      </a:r>
                    </a:p>
                  </a:txBody>
                  <a:tcPr/>
                </a:tc>
                <a:tc>
                  <a:txBody>
                    <a:bodyPr/>
                    <a:lstStyle/>
                    <a:p>
                      <a:pPr algn="ctr"/>
                      <a:r>
                        <a:rPr sz="1200" dirty="0"/>
                        <a:t>Chloride (</a:t>
                      </a:r>
                      <a:r>
                        <a:rPr sz="1200" b="1" dirty="0"/>
                        <a:t>cl</a:t>
                      </a:r>
                      <a:r>
                        <a:rPr sz="1200" dirty="0"/>
                        <a:t>) [</a:t>
                      </a:r>
                      <a:r>
                        <a:rPr lang="en-US" sz="1200" dirty="0" err="1"/>
                        <a:t>mEq</a:t>
                      </a:r>
                      <a:r>
                        <a:rPr lang="en-US" sz="1200" dirty="0"/>
                        <a:t>/L</a:t>
                      </a:r>
                      <a:r>
                        <a:rPr sz="1200" dirty="0"/>
                        <a:t>]</a:t>
                      </a:r>
                    </a:p>
                  </a:txBody>
                  <a:tcPr/>
                </a:tc>
                <a:tc>
                  <a:txBody>
                    <a:bodyPr/>
                    <a:lstStyle/>
                    <a:p>
                      <a:pPr algn="ctr"/>
                      <a:r>
                        <a:rPr sz="1200" dirty="0"/>
                        <a:t>CO2 partial pressure (</a:t>
                      </a:r>
                      <a:r>
                        <a:rPr sz="1200" b="1" dirty="0"/>
                        <a:t>pcO2</a:t>
                      </a:r>
                      <a:r>
                        <a:rPr sz="1200" dirty="0"/>
                        <a:t>) [</a:t>
                      </a:r>
                      <a:r>
                        <a:rPr lang="en-US" sz="1200" dirty="0"/>
                        <a:t>mmHg</a:t>
                      </a:r>
                      <a:r>
                        <a:rPr sz="1200" dirty="0"/>
                        <a:t>]</a:t>
                      </a:r>
                    </a:p>
                  </a:txBody>
                  <a:tcPr/>
                </a:tc>
                <a:tc>
                  <a:txBody>
                    <a:bodyPr/>
                    <a:lstStyle/>
                    <a:p>
                      <a:pPr algn="ctr"/>
                      <a:r>
                        <a:rPr sz="1200" dirty="0"/>
                        <a:t>creatine kinase (</a:t>
                      </a:r>
                      <a:r>
                        <a:rPr sz="1200" b="1" dirty="0"/>
                        <a:t>ck</a:t>
                      </a:r>
                      <a:r>
                        <a:rPr sz="1200" dirty="0"/>
                        <a:t>) [</a:t>
                      </a:r>
                      <a:r>
                        <a:rPr lang="en-US" sz="1200" dirty="0"/>
                        <a:t>IU/L</a:t>
                      </a:r>
                      <a:r>
                        <a:rPr sz="1200" dirty="0"/>
                        <a:t>]</a:t>
                      </a:r>
                    </a:p>
                  </a:txBody>
                  <a:tcPr/>
                </a:tc>
                <a:tc>
                  <a:txBody>
                    <a:bodyPr/>
                    <a:lstStyle/>
                    <a:p>
                      <a:pPr algn="ctr"/>
                      <a:r>
                        <a:rPr lang="en-US" sz="1200" noProof="0" dirty="0"/>
                        <a:t>temperature (</a:t>
                      </a:r>
                      <a:r>
                        <a:rPr lang="en-US" sz="1200" b="1" noProof="0" dirty="0"/>
                        <a:t>temp</a:t>
                      </a:r>
                      <a:r>
                        <a:rPr lang="en-US" sz="1200" noProof="0" dirty="0"/>
                        <a:t>) [C]</a:t>
                      </a:r>
                    </a:p>
                  </a:txBody>
                  <a:tcPr/>
                </a:tc>
                <a:tc>
                  <a:txBody>
                    <a:bodyPr/>
                    <a:lstStyle/>
                    <a:p>
                      <a:pPr algn="ctr"/>
                      <a:r>
                        <a:rPr lang="en-US" sz="1200" noProof="0" dirty="0"/>
                        <a:t>weight [</a:t>
                      </a:r>
                      <a:r>
                        <a:rPr lang="en-US" sz="1200" dirty="0"/>
                        <a:t>kg</a:t>
                      </a:r>
                      <a:r>
                        <a:rPr lang="en-US" sz="1200" noProof="0" dirty="0"/>
                        <a:t>]</a:t>
                      </a:r>
                    </a:p>
                  </a:txBody>
                  <a:tcPr/>
                </a:tc>
                <a:extLst>
                  <a:ext uri="{0D108BD9-81ED-4DB2-BD59-A6C34878D82A}">
                    <a16:rowId xmlns:a16="http://schemas.microsoft.com/office/drawing/2014/main" val="375728888"/>
                  </a:ext>
                </a:extLst>
              </a:tr>
              <a:tr h="473887">
                <a:tc>
                  <a:txBody>
                    <a:bodyPr/>
                    <a:lstStyle/>
                    <a:p>
                      <a:pPr algn="ctr"/>
                      <a:r>
                        <a:rPr sz="1200" dirty="0"/>
                        <a:t>creatine kinase MB (</a:t>
                      </a:r>
                      <a:r>
                        <a:rPr sz="1200" b="1" dirty="0" err="1"/>
                        <a:t>ckmb</a:t>
                      </a:r>
                      <a:r>
                        <a:rPr sz="1200" dirty="0"/>
                        <a:t>) [</a:t>
                      </a:r>
                      <a:r>
                        <a:rPr lang="en-US" sz="1200" dirty="0"/>
                        <a:t>ng/mL</a:t>
                      </a:r>
                      <a:r>
                        <a:rPr sz="1200" dirty="0"/>
                        <a:t>]</a:t>
                      </a:r>
                    </a:p>
                  </a:txBody>
                  <a:tcPr/>
                </a:tc>
                <a:tc>
                  <a:txBody>
                    <a:bodyPr/>
                    <a:lstStyle/>
                    <a:p>
                      <a:pPr algn="ctr"/>
                      <a:r>
                        <a:rPr sz="1200" dirty="0"/>
                        <a:t>Creatinine (</a:t>
                      </a:r>
                      <a:r>
                        <a:rPr sz="1200" b="1" dirty="0" err="1"/>
                        <a:t>crea</a:t>
                      </a:r>
                      <a:r>
                        <a:rPr sz="1200" dirty="0"/>
                        <a:t>) [</a:t>
                      </a:r>
                      <a:r>
                        <a:rPr lang="en-US" sz="1200" dirty="0"/>
                        <a:t>mg/dL</a:t>
                      </a:r>
                      <a:r>
                        <a:rPr sz="1200" dirty="0"/>
                        <a:t>]</a:t>
                      </a:r>
                    </a:p>
                  </a:txBody>
                  <a:tcPr/>
                </a:tc>
                <a:tc>
                  <a:txBody>
                    <a:bodyPr/>
                    <a:lstStyle/>
                    <a:p>
                      <a:pPr algn="ctr"/>
                      <a:r>
                        <a:rPr sz="1200" dirty="0"/>
                        <a:t>C-reactive protein (</a:t>
                      </a:r>
                      <a:r>
                        <a:rPr sz="1200" b="1" dirty="0" err="1"/>
                        <a:t>crp</a:t>
                      </a:r>
                      <a:r>
                        <a:rPr sz="1200" dirty="0"/>
                        <a:t>) [</a:t>
                      </a:r>
                      <a:r>
                        <a:rPr lang="en-US" sz="1200" dirty="0"/>
                        <a:t>mg/L</a:t>
                      </a:r>
                      <a:r>
                        <a:rPr sz="1200" dirty="0"/>
                        <a:t>]</a:t>
                      </a:r>
                    </a:p>
                  </a:txBody>
                  <a:tcPr/>
                </a:tc>
                <a:tc>
                  <a:txBody>
                    <a:bodyPr/>
                    <a:lstStyle/>
                    <a:p>
                      <a:pPr algn="ctr"/>
                      <a:r>
                        <a:rPr sz="1200" dirty="0" err="1"/>
                        <a:t>endtidal</a:t>
                      </a:r>
                      <a:r>
                        <a:rPr sz="1200" dirty="0"/>
                        <a:t> CO2 (</a:t>
                      </a:r>
                      <a:r>
                        <a:rPr sz="1200" b="1" dirty="0"/>
                        <a:t>etcO2</a:t>
                      </a:r>
                      <a:r>
                        <a:rPr sz="1200" dirty="0"/>
                        <a:t>) [</a:t>
                      </a:r>
                      <a:r>
                        <a:rPr lang="en-US" sz="1200" dirty="0"/>
                        <a:t>mmHg</a:t>
                      </a:r>
                      <a:r>
                        <a:rPr sz="1200" dirty="0"/>
                        <a:t>]</a:t>
                      </a:r>
                    </a:p>
                  </a:txBody>
                  <a:tcPr/>
                </a:tc>
                <a:tc>
                  <a:txBody>
                    <a:bodyPr/>
                    <a:lstStyle/>
                    <a:p>
                      <a:pPr algn="ctr"/>
                      <a:r>
                        <a:rPr sz="1200" dirty="0"/>
                        <a:t>Eosinophils (</a:t>
                      </a:r>
                      <a:r>
                        <a:rPr sz="1200" b="1" dirty="0" err="1"/>
                        <a:t>eos</a:t>
                      </a:r>
                      <a:r>
                        <a:rPr sz="1200" dirty="0"/>
                        <a:t>) [</a:t>
                      </a:r>
                      <a:r>
                        <a:rPr lang="en-US" sz="1200" dirty="0"/>
                        <a:t>%</a:t>
                      </a:r>
                      <a:r>
                        <a:rPr sz="1200" dirty="0"/>
                        <a:t>]</a:t>
                      </a:r>
                    </a:p>
                  </a:txBody>
                  <a:tcPr/>
                </a:tc>
                <a:tc>
                  <a:txBody>
                    <a:bodyPr/>
                    <a:lstStyle/>
                    <a:p>
                      <a:pPr algn="ctr"/>
                      <a:r>
                        <a:rPr lang="en-US" sz="1200" dirty="0"/>
                        <a:t>systolic blood pressure (</a:t>
                      </a:r>
                      <a:r>
                        <a:rPr lang="en-US" sz="1200" b="1" noProof="0" dirty="0" err="1"/>
                        <a:t>sbp</a:t>
                      </a:r>
                      <a:r>
                        <a:rPr lang="en-US" sz="1200" noProof="0" dirty="0"/>
                        <a:t>) [</a:t>
                      </a:r>
                      <a:r>
                        <a:rPr lang="en-US" sz="1200" dirty="0"/>
                        <a:t>mmHg</a:t>
                      </a:r>
                      <a:r>
                        <a:rPr lang="en-US" sz="1200" noProof="0" dirty="0"/>
                        <a:t>]</a:t>
                      </a:r>
                    </a:p>
                  </a:txBody>
                  <a:tcPr/>
                </a:tc>
                <a:tc>
                  <a:txBody>
                    <a:bodyPr/>
                    <a:lstStyle/>
                    <a:p>
                      <a:pPr algn="ctr"/>
                      <a:r>
                        <a:rPr lang="en-US" sz="1200" noProof="0" dirty="0"/>
                        <a:t>height [cm]</a:t>
                      </a:r>
                    </a:p>
                  </a:txBody>
                  <a:tcPr/>
                </a:tc>
                <a:extLst>
                  <a:ext uri="{0D108BD9-81ED-4DB2-BD59-A6C34878D82A}">
                    <a16:rowId xmlns:a16="http://schemas.microsoft.com/office/drawing/2014/main" val="1093268745"/>
                  </a:ext>
                </a:extLst>
              </a:tr>
              <a:tr h="653155">
                <a:tc>
                  <a:txBody>
                    <a:bodyPr/>
                    <a:lstStyle/>
                    <a:p>
                      <a:pPr algn="ctr"/>
                      <a:r>
                        <a:rPr sz="1200" dirty="0"/>
                        <a:t>erythrocyte distribution width (</a:t>
                      </a:r>
                      <a:r>
                        <a:rPr sz="1200" b="1" dirty="0" err="1"/>
                        <a:t>rdw</a:t>
                      </a:r>
                      <a:r>
                        <a:rPr sz="1200" dirty="0"/>
                        <a:t>) [</a:t>
                      </a:r>
                      <a:r>
                        <a:rPr lang="en-US" sz="1200" dirty="0"/>
                        <a:t>%</a:t>
                      </a:r>
                      <a:r>
                        <a:rPr sz="1200" dirty="0"/>
                        <a:t>]</a:t>
                      </a:r>
                    </a:p>
                  </a:txBody>
                  <a:tcPr/>
                </a:tc>
                <a:tc>
                  <a:txBody>
                    <a:bodyPr/>
                    <a:lstStyle/>
                    <a:p>
                      <a:pPr algn="ctr"/>
                      <a:r>
                        <a:rPr sz="1200" dirty="0"/>
                        <a:t>erythrocyte sedimentation rate (</a:t>
                      </a:r>
                      <a:r>
                        <a:rPr sz="1200" b="1" dirty="0" err="1"/>
                        <a:t>esr</a:t>
                      </a:r>
                      <a:r>
                        <a:rPr sz="1200" dirty="0"/>
                        <a:t>) [</a:t>
                      </a:r>
                      <a:r>
                        <a:rPr lang="en-US" sz="1200" dirty="0"/>
                        <a:t>mm/</a:t>
                      </a:r>
                      <a:r>
                        <a:rPr lang="en-US" sz="1200" dirty="0" err="1"/>
                        <a:t>hr</a:t>
                      </a:r>
                      <a:r>
                        <a:rPr sz="1200" dirty="0"/>
                        <a:t>]</a:t>
                      </a:r>
                    </a:p>
                  </a:txBody>
                  <a:tcPr/>
                </a:tc>
                <a:tc>
                  <a:txBody>
                    <a:bodyPr/>
                    <a:lstStyle/>
                    <a:p>
                      <a:pPr algn="ctr"/>
                      <a:r>
                        <a:rPr sz="1200" dirty="0"/>
                        <a:t>Fibrinogen (</a:t>
                      </a:r>
                      <a:r>
                        <a:rPr sz="1200" b="1" dirty="0" err="1"/>
                        <a:t>fgn</a:t>
                      </a:r>
                      <a:r>
                        <a:rPr sz="1200" dirty="0"/>
                        <a:t>) [mg/dL]</a:t>
                      </a:r>
                    </a:p>
                  </a:txBody>
                  <a:tcPr/>
                </a:tc>
                <a:tc>
                  <a:txBody>
                    <a:bodyPr/>
                    <a:lstStyle/>
                    <a:p>
                      <a:pPr algn="ctr"/>
                      <a:r>
                        <a:rPr sz="1200" dirty="0"/>
                        <a:t>Glucose (</a:t>
                      </a:r>
                      <a:r>
                        <a:rPr sz="1200" b="1" dirty="0" err="1"/>
                        <a:t>glu</a:t>
                      </a:r>
                      <a:r>
                        <a:rPr sz="1200" dirty="0"/>
                        <a:t>) [</a:t>
                      </a:r>
                      <a:r>
                        <a:rPr lang="en-US" sz="1200" dirty="0"/>
                        <a:t>mg/dL</a:t>
                      </a:r>
                      <a:r>
                        <a:rPr sz="1200" dirty="0"/>
                        <a:t>]</a:t>
                      </a:r>
                    </a:p>
                  </a:txBody>
                  <a:tcPr/>
                </a:tc>
                <a:tc>
                  <a:txBody>
                    <a:bodyPr/>
                    <a:lstStyle/>
                    <a:p>
                      <a:pPr algn="ctr"/>
                      <a:r>
                        <a:rPr sz="1200" dirty="0"/>
                        <a:t>Hematocrit (</a:t>
                      </a:r>
                      <a:r>
                        <a:rPr sz="1200" b="1" dirty="0" err="1"/>
                        <a:t>hct</a:t>
                      </a:r>
                      <a:r>
                        <a:rPr sz="1200" dirty="0"/>
                        <a:t>) [</a:t>
                      </a:r>
                      <a:r>
                        <a:rPr lang="en-US" sz="1200" dirty="0"/>
                        <a:t>%</a:t>
                      </a:r>
                      <a:r>
                        <a:rPr sz="1200" dirty="0"/>
                        <a:t>]</a:t>
                      </a:r>
                    </a:p>
                  </a:txBody>
                  <a:tcPr/>
                </a:tc>
                <a:tc>
                  <a:txBody>
                    <a:bodyPr/>
                    <a:lstStyle/>
                    <a:p>
                      <a:pPr algn="ctr"/>
                      <a:r>
                        <a:rPr lang="en-US" sz="1200" dirty="0"/>
                        <a:t>diastolic blood pressure (</a:t>
                      </a:r>
                      <a:r>
                        <a:rPr lang="en-US" sz="1200" b="1" noProof="0" dirty="0" err="1"/>
                        <a:t>dbp</a:t>
                      </a:r>
                      <a:r>
                        <a:rPr lang="en-US" sz="1200" noProof="0" dirty="0"/>
                        <a:t>) [</a:t>
                      </a:r>
                      <a:r>
                        <a:rPr lang="en-US" sz="1200" dirty="0"/>
                        <a:t>mmHg</a:t>
                      </a:r>
                      <a:r>
                        <a:rPr lang="en-US" sz="1200" noProof="0" dirty="0"/>
                        <a:t>]</a:t>
                      </a:r>
                    </a:p>
                  </a:txBody>
                  <a:tcPr/>
                </a:tc>
                <a:tc>
                  <a:txBody>
                    <a:bodyPr/>
                    <a:lstStyle/>
                    <a:p>
                      <a:pPr algn="ctr"/>
                      <a:endParaRPr lang="en-US" sz="1200" noProof="0" dirty="0"/>
                    </a:p>
                  </a:txBody>
                  <a:tcPr/>
                </a:tc>
                <a:extLst>
                  <a:ext uri="{0D108BD9-81ED-4DB2-BD59-A6C34878D82A}">
                    <a16:rowId xmlns:a16="http://schemas.microsoft.com/office/drawing/2014/main" val="227024777"/>
                  </a:ext>
                </a:extLst>
              </a:tr>
              <a:tr h="473887">
                <a:tc>
                  <a:txBody>
                    <a:bodyPr/>
                    <a:lstStyle/>
                    <a:p>
                      <a:pPr algn="ctr"/>
                      <a:r>
                        <a:rPr sz="1200" dirty="0"/>
                        <a:t>Hemoglobin (</a:t>
                      </a:r>
                      <a:r>
                        <a:rPr sz="1200" b="1" dirty="0" err="1"/>
                        <a:t>hgb</a:t>
                      </a:r>
                      <a:r>
                        <a:rPr sz="1200" dirty="0"/>
                        <a:t>) [</a:t>
                      </a:r>
                      <a:r>
                        <a:rPr lang="en-US" sz="1200" dirty="0"/>
                        <a:t>g/dL</a:t>
                      </a:r>
                      <a:r>
                        <a:rPr sz="1200" dirty="0"/>
                        <a:t>]</a:t>
                      </a:r>
                    </a:p>
                  </a:txBody>
                  <a:tcPr/>
                </a:tc>
                <a:tc>
                  <a:txBody>
                    <a:bodyPr/>
                    <a:lstStyle/>
                    <a:p>
                      <a:pPr algn="ctr"/>
                      <a:r>
                        <a:rPr sz="1200" dirty="0"/>
                        <a:t>Lactate (</a:t>
                      </a:r>
                      <a:r>
                        <a:rPr sz="1200" b="1" dirty="0" err="1"/>
                        <a:t>lact</a:t>
                      </a:r>
                      <a:r>
                        <a:rPr sz="1200" dirty="0"/>
                        <a:t>) [</a:t>
                      </a:r>
                      <a:r>
                        <a:rPr lang="en-US" sz="1200" dirty="0"/>
                        <a:t>mmol/L</a:t>
                      </a:r>
                      <a:r>
                        <a:rPr sz="1200" dirty="0"/>
                        <a:t>]</a:t>
                      </a:r>
                    </a:p>
                  </a:txBody>
                  <a:tcPr/>
                </a:tc>
                <a:tc>
                  <a:txBody>
                    <a:bodyPr/>
                    <a:lstStyle/>
                    <a:p>
                      <a:pPr algn="ctr"/>
                      <a:r>
                        <a:rPr sz="1200" dirty="0"/>
                        <a:t>Lymphocytes (</a:t>
                      </a:r>
                      <a:r>
                        <a:rPr sz="1200" b="1" dirty="0"/>
                        <a:t>lymph</a:t>
                      </a:r>
                      <a:r>
                        <a:rPr sz="1200" dirty="0"/>
                        <a:t>) [</a:t>
                      </a:r>
                      <a:r>
                        <a:rPr lang="es-ES" sz="1200" dirty="0"/>
                        <a:t>%</a:t>
                      </a:r>
                      <a:r>
                        <a:rPr sz="1200" dirty="0"/>
                        <a:t>]</a:t>
                      </a:r>
                    </a:p>
                  </a:txBody>
                  <a:tcPr/>
                </a:tc>
                <a:tc>
                  <a:txBody>
                    <a:bodyPr/>
                    <a:lstStyle/>
                    <a:p>
                      <a:pPr algn="ctr"/>
                      <a:r>
                        <a:rPr sz="1200" dirty="0"/>
                        <a:t>Magnesium (</a:t>
                      </a:r>
                      <a:r>
                        <a:rPr sz="1200" b="1" dirty="0"/>
                        <a:t>mg</a:t>
                      </a:r>
                      <a:r>
                        <a:rPr sz="1200" dirty="0"/>
                        <a:t>) [</a:t>
                      </a:r>
                      <a:r>
                        <a:rPr lang="en-US" sz="1200" dirty="0"/>
                        <a:t>mg/dL </a:t>
                      </a:r>
                      <a:r>
                        <a:rPr sz="1200" dirty="0"/>
                        <a:t>]</a:t>
                      </a:r>
                    </a:p>
                  </a:txBody>
                  <a:tcPr/>
                </a:tc>
                <a:tc>
                  <a:txBody>
                    <a:bodyPr/>
                    <a:lstStyle/>
                    <a:p>
                      <a:pPr algn="ctr"/>
                      <a:r>
                        <a:rPr sz="1200" dirty="0"/>
                        <a:t>mean cell hemoglobin (</a:t>
                      </a:r>
                      <a:r>
                        <a:rPr sz="1200" b="1" dirty="0" err="1"/>
                        <a:t>mch</a:t>
                      </a:r>
                      <a:r>
                        <a:rPr sz="1200" dirty="0"/>
                        <a:t>) [</a:t>
                      </a:r>
                      <a:r>
                        <a:rPr lang="en-US" sz="1200" dirty="0" err="1"/>
                        <a:t>pg</a:t>
                      </a:r>
                      <a:r>
                        <a:rPr sz="1200" dirty="0"/>
                        <a:t>]</a:t>
                      </a:r>
                    </a:p>
                  </a:txBody>
                  <a:tcPr/>
                </a:tc>
                <a:tc>
                  <a:txBody>
                    <a:bodyPr/>
                    <a:lstStyle/>
                    <a:p>
                      <a:pPr algn="ctr"/>
                      <a:r>
                        <a:rPr lang="en-US" sz="1200" dirty="0"/>
                        <a:t>oxygen saturation (</a:t>
                      </a:r>
                      <a:r>
                        <a:rPr lang="en-US" sz="1200" b="1" noProof="0" dirty="0"/>
                        <a:t>o2sat</a:t>
                      </a:r>
                      <a:r>
                        <a:rPr lang="en-US" sz="1200" noProof="0" dirty="0"/>
                        <a:t>) [%]</a:t>
                      </a:r>
                    </a:p>
                  </a:txBody>
                  <a:tcPr/>
                </a:tc>
                <a:tc>
                  <a:txBody>
                    <a:bodyPr/>
                    <a:lstStyle/>
                    <a:p>
                      <a:pPr algn="ctr"/>
                      <a:endParaRPr lang="en-US" sz="1200" noProof="0" dirty="0"/>
                    </a:p>
                  </a:txBody>
                  <a:tcPr/>
                </a:tc>
                <a:extLst>
                  <a:ext uri="{0D108BD9-81ED-4DB2-BD59-A6C34878D82A}">
                    <a16:rowId xmlns:a16="http://schemas.microsoft.com/office/drawing/2014/main" val="1097652643"/>
                  </a:ext>
                </a:extLst>
              </a:tr>
              <a:tr h="653155">
                <a:tc>
                  <a:txBody>
                    <a:bodyPr/>
                    <a:lstStyle/>
                    <a:p>
                      <a:pPr algn="ctr"/>
                      <a:r>
                        <a:rPr sz="1200" dirty="0"/>
                        <a:t>mean corpuscular hemoglobin concentration (</a:t>
                      </a:r>
                      <a:r>
                        <a:rPr sz="1200" b="1" dirty="0" err="1"/>
                        <a:t>mchc</a:t>
                      </a:r>
                      <a:r>
                        <a:rPr sz="1200" dirty="0"/>
                        <a:t>) [</a:t>
                      </a:r>
                      <a:r>
                        <a:rPr lang="es-ES" sz="1200" dirty="0"/>
                        <a:t>%</a:t>
                      </a:r>
                      <a:r>
                        <a:rPr sz="1200" dirty="0"/>
                        <a:t>]</a:t>
                      </a:r>
                    </a:p>
                  </a:txBody>
                  <a:tcPr/>
                </a:tc>
                <a:tc>
                  <a:txBody>
                    <a:bodyPr/>
                    <a:lstStyle/>
                    <a:p>
                      <a:pPr algn="ctr"/>
                      <a:r>
                        <a:rPr sz="1200" dirty="0"/>
                        <a:t>mean corpuscular volume (</a:t>
                      </a:r>
                      <a:r>
                        <a:rPr sz="1200" b="1" dirty="0"/>
                        <a:t>mcv</a:t>
                      </a:r>
                      <a:r>
                        <a:rPr sz="1200" dirty="0"/>
                        <a:t>) [</a:t>
                      </a:r>
                      <a:r>
                        <a:rPr lang="en-US" sz="1200" dirty="0" err="1"/>
                        <a:t>fL</a:t>
                      </a:r>
                      <a:r>
                        <a:rPr sz="1200" dirty="0"/>
                        <a:t>]</a:t>
                      </a:r>
                    </a:p>
                  </a:txBody>
                  <a:tcPr/>
                </a:tc>
                <a:tc>
                  <a:txBody>
                    <a:bodyPr/>
                    <a:lstStyle/>
                    <a:p>
                      <a:pPr algn="ctr"/>
                      <a:r>
                        <a:rPr sz="1200" dirty="0"/>
                        <a:t>Methemoglobin (</a:t>
                      </a:r>
                      <a:r>
                        <a:rPr sz="1200" b="1" dirty="0" err="1"/>
                        <a:t>methb</a:t>
                      </a:r>
                      <a:r>
                        <a:rPr sz="1200" dirty="0"/>
                        <a:t>) [</a:t>
                      </a:r>
                      <a:r>
                        <a:rPr lang="es-ES" sz="1200" dirty="0"/>
                        <a:t>%</a:t>
                      </a:r>
                      <a:r>
                        <a:rPr sz="1200" dirty="0"/>
                        <a:t>]</a:t>
                      </a:r>
                    </a:p>
                  </a:txBody>
                  <a:tcPr/>
                </a:tc>
                <a:tc>
                  <a:txBody>
                    <a:bodyPr/>
                    <a:lstStyle/>
                    <a:p>
                      <a:pPr algn="ctr"/>
                      <a:r>
                        <a:rPr sz="1200" dirty="0"/>
                        <a:t>Neutrophils (</a:t>
                      </a:r>
                      <a:r>
                        <a:rPr sz="1200" b="1" dirty="0" err="1"/>
                        <a:t>neut</a:t>
                      </a:r>
                      <a:r>
                        <a:rPr sz="1200" dirty="0"/>
                        <a:t>) [</a:t>
                      </a:r>
                      <a:r>
                        <a:rPr lang="es-ES" sz="1200" dirty="0"/>
                        <a:t>%</a:t>
                      </a:r>
                      <a:r>
                        <a:rPr sz="1200" dirty="0"/>
                        <a:t>]</a:t>
                      </a:r>
                    </a:p>
                  </a:txBody>
                  <a:tcPr/>
                </a:tc>
                <a:tc>
                  <a:txBody>
                    <a:bodyPr/>
                    <a:lstStyle/>
                    <a:p>
                      <a:pPr algn="ctr"/>
                      <a:r>
                        <a:rPr sz="1200" dirty="0"/>
                        <a:t>O2 partial pressure (</a:t>
                      </a:r>
                      <a:r>
                        <a:rPr sz="1200" b="1" dirty="0"/>
                        <a:t>po2</a:t>
                      </a:r>
                      <a:r>
                        <a:rPr sz="1200" dirty="0"/>
                        <a:t>) [</a:t>
                      </a:r>
                      <a:r>
                        <a:rPr lang="en-US" sz="1200" dirty="0"/>
                        <a:t>mmHg</a:t>
                      </a:r>
                      <a:r>
                        <a:rPr sz="1200" dirty="0"/>
                        <a:t>]</a:t>
                      </a:r>
                    </a:p>
                  </a:txBody>
                  <a:tcPr/>
                </a:tc>
                <a:tc>
                  <a:txBody>
                    <a:bodyPr/>
                    <a:lstStyle/>
                    <a:p>
                      <a:pPr algn="ctr"/>
                      <a:r>
                        <a:rPr lang="en-US" sz="1200" dirty="0"/>
                        <a:t>calcium ionized (</a:t>
                      </a:r>
                      <a:r>
                        <a:rPr lang="en-US" sz="1200" b="1" noProof="0" dirty="0" err="1"/>
                        <a:t>cai</a:t>
                      </a:r>
                      <a:r>
                        <a:rPr lang="en-US" sz="1200" noProof="0" dirty="0"/>
                        <a:t>) []</a:t>
                      </a:r>
                    </a:p>
                  </a:txBody>
                  <a:tcPr/>
                </a:tc>
                <a:tc>
                  <a:txBody>
                    <a:bodyPr/>
                    <a:lstStyle/>
                    <a:p>
                      <a:pPr algn="ctr"/>
                      <a:endParaRPr lang="en-US" sz="1200" noProof="0" dirty="0"/>
                    </a:p>
                  </a:txBody>
                  <a:tcPr/>
                </a:tc>
                <a:extLst>
                  <a:ext uri="{0D108BD9-81ED-4DB2-BD59-A6C34878D82A}">
                    <a16:rowId xmlns:a16="http://schemas.microsoft.com/office/drawing/2014/main" val="2664793718"/>
                  </a:ext>
                </a:extLst>
              </a:tr>
              <a:tr h="466539">
                <a:tc>
                  <a:txBody>
                    <a:bodyPr/>
                    <a:lstStyle/>
                    <a:p>
                      <a:pPr algn="ctr"/>
                      <a:r>
                        <a:rPr sz="1200" dirty="0"/>
                        <a:t>partial thromboplastin time (</a:t>
                      </a:r>
                      <a:r>
                        <a:rPr sz="1200" b="1" dirty="0" err="1"/>
                        <a:t>ptt</a:t>
                      </a:r>
                      <a:r>
                        <a:rPr sz="1200" dirty="0"/>
                        <a:t>) [</a:t>
                      </a:r>
                      <a:r>
                        <a:rPr lang="es-ES" sz="1200" dirty="0" err="1"/>
                        <a:t>sec</a:t>
                      </a:r>
                      <a:r>
                        <a:rPr sz="1200" dirty="0"/>
                        <a:t>]</a:t>
                      </a:r>
                    </a:p>
                  </a:txBody>
                  <a:tcPr/>
                </a:tc>
                <a:tc>
                  <a:txBody>
                    <a:bodyPr/>
                    <a:lstStyle/>
                    <a:p>
                      <a:pPr algn="ctr"/>
                      <a:r>
                        <a:rPr sz="1200" dirty="0"/>
                        <a:t>Phosphate (</a:t>
                      </a:r>
                      <a:r>
                        <a:rPr sz="1200" b="1" dirty="0" err="1"/>
                        <a:t>phos</a:t>
                      </a:r>
                      <a:r>
                        <a:rPr sz="1200" dirty="0"/>
                        <a:t>) [</a:t>
                      </a:r>
                      <a:r>
                        <a:rPr lang="en-US" sz="1200" dirty="0"/>
                        <a:t>mg/dL</a:t>
                      </a:r>
                      <a:r>
                        <a:rPr sz="1200" dirty="0"/>
                        <a:t>]</a:t>
                      </a:r>
                    </a:p>
                  </a:txBody>
                  <a:tcPr/>
                </a:tc>
                <a:tc>
                  <a:txBody>
                    <a:bodyPr/>
                    <a:lstStyle/>
                    <a:p>
                      <a:pPr algn="ctr"/>
                      <a:r>
                        <a:rPr sz="1200" dirty="0"/>
                        <a:t>pH of blood (</a:t>
                      </a:r>
                      <a:r>
                        <a:rPr sz="1200" b="1" dirty="0" err="1"/>
                        <a:t>ph</a:t>
                      </a:r>
                      <a:r>
                        <a:rPr sz="1200" dirty="0"/>
                        <a:t>) [</a:t>
                      </a:r>
                      <a:r>
                        <a:rPr lang="es-ES" sz="1200" dirty="0"/>
                        <a:t>-</a:t>
                      </a:r>
                      <a:r>
                        <a:rPr sz="1200" dirty="0"/>
                        <a:t>]</a:t>
                      </a:r>
                    </a:p>
                  </a:txBody>
                  <a:tcPr/>
                </a:tc>
                <a:tc>
                  <a:txBody>
                    <a:bodyPr/>
                    <a:lstStyle/>
                    <a:p>
                      <a:pPr algn="ctr"/>
                      <a:r>
                        <a:rPr sz="1200" dirty="0"/>
                        <a:t>platelet count (</a:t>
                      </a:r>
                      <a:r>
                        <a:rPr sz="1200" b="1" dirty="0" err="1"/>
                        <a:t>plt</a:t>
                      </a:r>
                      <a:r>
                        <a:rPr sz="1200" dirty="0"/>
                        <a:t>) [</a:t>
                      </a:r>
                      <a:r>
                        <a:rPr lang="en-US" sz="1200" dirty="0"/>
                        <a:t>K/</a:t>
                      </a:r>
                      <a:r>
                        <a:rPr lang="en-US" sz="1200" dirty="0" err="1"/>
                        <a:t>uL</a:t>
                      </a:r>
                      <a:r>
                        <a:rPr sz="1200" dirty="0"/>
                        <a:t>]</a:t>
                      </a:r>
                    </a:p>
                  </a:txBody>
                  <a:tcPr/>
                </a:tc>
                <a:tc>
                  <a:txBody>
                    <a:bodyPr/>
                    <a:lstStyle/>
                    <a:p>
                      <a:pPr algn="ctr"/>
                      <a:r>
                        <a:rPr sz="1200" dirty="0"/>
                        <a:t>Potassium (</a:t>
                      </a:r>
                      <a:r>
                        <a:rPr sz="1200" b="1" dirty="0"/>
                        <a:t>k</a:t>
                      </a:r>
                      <a:r>
                        <a:rPr sz="1200" dirty="0"/>
                        <a:t>) [</a:t>
                      </a:r>
                      <a:r>
                        <a:rPr lang="en-US" sz="1200" dirty="0" err="1"/>
                        <a:t>mEq</a:t>
                      </a:r>
                      <a:r>
                        <a:rPr lang="en-US" sz="1200" dirty="0"/>
                        <a:t>/L</a:t>
                      </a:r>
                      <a:r>
                        <a:rPr sz="1200" dirty="0"/>
                        <a:t>]</a:t>
                      </a:r>
                    </a:p>
                  </a:txBody>
                  <a:tcPr/>
                </a:tc>
                <a:tc>
                  <a:txBody>
                    <a:bodyPr/>
                    <a:lstStyle/>
                    <a:p>
                      <a:pPr algn="ctr"/>
                      <a:endParaRPr lang="en-US" sz="1200" noProof="0" dirty="0"/>
                    </a:p>
                  </a:txBody>
                  <a:tcPr/>
                </a:tc>
                <a:tc>
                  <a:txBody>
                    <a:bodyPr/>
                    <a:lstStyle/>
                    <a:p>
                      <a:pPr algn="ctr"/>
                      <a:endParaRPr lang="en-US" sz="1200" noProof="0" dirty="0"/>
                    </a:p>
                  </a:txBody>
                  <a:tcPr/>
                </a:tc>
                <a:extLst>
                  <a:ext uri="{0D108BD9-81ED-4DB2-BD59-A6C34878D82A}">
                    <a16:rowId xmlns:a16="http://schemas.microsoft.com/office/drawing/2014/main" val="4208830955"/>
                  </a:ext>
                </a:extLst>
              </a:tr>
              <a:tr h="466539">
                <a:tc>
                  <a:txBody>
                    <a:bodyPr/>
                    <a:lstStyle/>
                    <a:p>
                      <a:r>
                        <a:rPr sz="1200" dirty="0"/>
                        <a:t>prothrombin time (</a:t>
                      </a:r>
                      <a:r>
                        <a:rPr sz="1200" b="1" dirty="0" err="1"/>
                        <a:t>inrpt</a:t>
                      </a:r>
                      <a:r>
                        <a:rPr sz="1200" dirty="0"/>
                        <a:t>) [</a:t>
                      </a:r>
                      <a:r>
                        <a:rPr lang="es-ES" sz="1200" dirty="0"/>
                        <a:t>-</a:t>
                      </a:r>
                      <a:r>
                        <a:rPr sz="1200" dirty="0"/>
                        <a:t>]</a:t>
                      </a:r>
                    </a:p>
                  </a:txBody>
                  <a:tcPr/>
                </a:tc>
                <a:tc>
                  <a:txBody>
                    <a:bodyPr/>
                    <a:lstStyle/>
                    <a:p>
                      <a:r>
                        <a:rPr sz="1200" dirty="0" err="1"/>
                        <a:t>prothrombine</a:t>
                      </a:r>
                      <a:r>
                        <a:rPr sz="1200" dirty="0"/>
                        <a:t> time (</a:t>
                      </a:r>
                      <a:r>
                        <a:rPr sz="1200" b="1" dirty="0"/>
                        <a:t>pt</a:t>
                      </a:r>
                      <a:r>
                        <a:rPr sz="1200" dirty="0"/>
                        <a:t>) [K/</a:t>
                      </a:r>
                      <a:r>
                        <a:rPr sz="1200" dirty="0" err="1"/>
                        <a:t>ul</a:t>
                      </a:r>
                      <a:r>
                        <a:rPr sz="1200" dirty="0"/>
                        <a:t>]</a:t>
                      </a:r>
                    </a:p>
                  </a:txBody>
                  <a:tcPr/>
                </a:tc>
                <a:tc>
                  <a:txBody>
                    <a:bodyPr/>
                    <a:lstStyle/>
                    <a:p>
                      <a:r>
                        <a:rPr sz="1200" dirty="0"/>
                        <a:t>red blood cell count (</a:t>
                      </a:r>
                      <a:r>
                        <a:rPr sz="1200" b="1" dirty="0" err="1"/>
                        <a:t>rbc</a:t>
                      </a:r>
                      <a:r>
                        <a:rPr sz="1200" dirty="0"/>
                        <a:t>) [</a:t>
                      </a:r>
                      <a:r>
                        <a:rPr lang="en-US" sz="1200" dirty="0"/>
                        <a:t>m/</a:t>
                      </a:r>
                      <a:r>
                        <a:rPr lang="en-US" sz="1200" dirty="0" err="1"/>
                        <a:t>uL</a:t>
                      </a:r>
                      <a:r>
                        <a:rPr sz="1200" dirty="0"/>
                        <a:t>]</a:t>
                      </a:r>
                    </a:p>
                  </a:txBody>
                  <a:tcPr/>
                </a:tc>
                <a:tc>
                  <a:txBody>
                    <a:bodyPr/>
                    <a:lstStyle/>
                    <a:p>
                      <a:r>
                        <a:rPr sz="1200" dirty="0"/>
                        <a:t>respiratory rate (</a:t>
                      </a:r>
                      <a:r>
                        <a:rPr sz="1200" b="1" dirty="0"/>
                        <a:t>resp</a:t>
                      </a:r>
                      <a:r>
                        <a:rPr sz="1200" dirty="0"/>
                        <a:t>) [</a:t>
                      </a:r>
                      <a:r>
                        <a:rPr lang="en-US" sz="1200" dirty="0" err="1"/>
                        <a:t>insp</a:t>
                      </a:r>
                      <a:r>
                        <a:rPr lang="en-US" sz="1200" dirty="0"/>
                        <a:t>/min</a:t>
                      </a:r>
                      <a:r>
                        <a:rPr sz="1200" dirty="0"/>
                        <a:t>]</a:t>
                      </a:r>
                    </a:p>
                  </a:txBody>
                  <a:tcPr/>
                </a:tc>
                <a:tc>
                  <a:txBody>
                    <a:bodyPr/>
                    <a:lstStyle/>
                    <a:p>
                      <a:r>
                        <a:rPr sz="1200" dirty="0"/>
                        <a:t>Sodium (</a:t>
                      </a:r>
                      <a:r>
                        <a:rPr sz="1200" b="1" dirty="0" err="1"/>
                        <a:t>na</a:t>
                      </a:r>
                      <a:r>
                        <a:rPr sz="1200" dirty="0"/>
                        <a:t>) [</a:t>
                      </a:r>
                      <a:r>
                        <a:rPr lang="en-US" sz="1200" dirty="0" err="1"/>
                        <a:t>mEq</a:t>
                      </a:r>
                      <a:r>
                        <a:rPr lang="en-US" sz="1200" dirty="0"/>
                        <a:t>/L</a:t>
                      </a:r>
                      <a:r>
                        <a:rPr sz="1200" dirty="0"/>
                        <a:t>]</a:t>
                      </a:r>
                    </a:p>
                  </a:txBody>
                  <a:tcPr/>
                </a:tc>
                <a:tc>
                  <a:txBody>
                    <a:bodyPr/>
                    <a:lstStyle/>
                    <a:p>
                      <a:pPr algn="ctr"/>
                      <a:endParaRPr lang="en-US" sz="1200" noProof="0" dirty="0"/>
                    </a:p>
                  </a:txBody>
                  <a:tcPr/>
                </a:tc>
                <a:tc>
                  <a:txBody>
                    <a:bodyPr/>
                    <a:lstStyle/>
                    <a:p>
                      <a:pPr algn="ctr"/>
                      <a:endParaRPr lang="en-US" sz="1200" noProof="0" dirty="0"/>
                    </a:p>
                  </a:txBody>
                  <a:tcPr/>
                </a:tc>
                <a:extLst>
                  <a:ext uri="{0D108BD9-81ED-4DB2-BD59-A6C34878D82A}">
                    <a16:rowId xmlns:a16="http://schemas.microsoft.com/office/drawing/2014/main" val="3341058321"/>
                  </a:ext>
                </a:extLst>
              </a:tr>
              <a:tr h="417174">
                <a:tc>
                  <a:txBody>
                    <a:bodyPr/>
                    <a:lstStyle/>
                    <a:p>
                      <a:r>
                        <a:rPr sz="1200" dirty="0"/>
                        <a:t>total bilirubin (</a:t>
                      </a:r>
                      <a:r>
                        <a:rPr sz="1200" b="1" dirty="0" err="1"/>
                        <a:t>bili</a:t>
                      </a:r>
                      <a:r>
                        <a:rPr sz="1200" dirty="0"/>
                        <a:t>) [</a:t>
                      </a:r>
                      <a:r>
                        <a:rPr lang="en-US" sz="1200" dirty="0"/>
                        <a:t>mg/dL</a:t>
                      </a:r>
                      <a:r>
                        <a:rPr sz="1200" dirty="0"/>
                        <a:t>]</a:t>
                      </a:r>
                    </a:p>
                  </a:txBody>
                  <a:tcPr/>
                </a:tc>
                <a:tc>
                  <a:txBody>
                    <a:bodyPr/>
                    <a:lstStyle/>
                    <a:p>
                      <a:r>
                        <a:rPr sz="1200" dirty="0" err="1"/>
                        <a:t>totcal</a:t>
                      </a:r>
                      <a:r>
                        <a:rPr sz="1200" dirty="0"/>
                        <a:t> CO2 (</a:t>
                      </a:r>
                      <a:r>
                        <a:rPr sz="1200" b="1" dirty="0"/>
                        <a:t>tco2</a:t>
                      </a:r>
                      <a:r>
                        <a:rPr sz="1200" dirty="0"/>
                        <a:t>) [</a:t>
                      </a:r>
                      <a:r>
                        <a:rPr lang="en-US" sz="1200" dirty="0" err="1"/>
                        <a:t>mEq</a:t>
                      </a:r>
                      <a:r>
                        <a:rPr lang="en-US" sz="1200" dirty="0"/>
                        <a:t>/L</a:t>
                      </a:r>
                      <a:r>
                        <a:rPr sz="1200" dirty="0"/>
                        <a:t>]</a:t>
                      </a:r>
                    </a:p>
                  </a:txBody>
                  <a:tcPr/>
                </a:tc>
                <a:tc>
                  <a:txBody>
                    <a:bodyPr/>
                    <a:lstStyle/>
                    <a:p>
                      <a:r>
                        <a:rPr sz="1200" dirty="0"/>
                        <a:t>troponin I (</a:t>
                      </a:r>
                      <a:r>
                        <a:rPr sz="1200" b="1" dirty="0"/>
                        <a:t>tri</a:t>
                      </a:r>
                      <a:r>
                        <a:rPr sz="1200" dirty="0"/>
                        <a:t>) [</a:t>
                      </a:r>
                      <a:r>
                        <a:rPr lang="en-US" sz="1200" dirty="0"/>
                        <a:t>ng/mL</a:t>
                      </a:r>
                      <a:r>
                        <a:rPr sz="1200" dirty="0"/>
                        <a:t>]</a:t>
                      </a:r>
                    </a:p>
                  </a:txBody>
                  <a:tcPr/>
                </a:tc>
                <a:tc>
                  <a:txBody>
                    <a:bodyPr/>
                    <a:lstStyle/>
                    <a:p>
                      <a:r>
                        <a:rPr sz="1200" dirty="0"/>
                        <a:t>troponin t (</a:t>
                      </a:r>
                      <a:r>
                        <a:rPr sz="1200" b="1" dirty="0" err="1"/>
                        <a:t>tnt</a:t>
                      </a:r>
                      <a:r>
                        <a:rPr sz="1200" dirty="0"/>
                        <a:t>) [</a:t>
                      </a:r>
                      <a:r>
                        <a:rPr lang="en-US" sz="1200" dirty="0"/>
                        <a:t>ng/mL</a:t>
                      </a:r>
                      <a:r>
                        <a:rPr sz="1200" dirty="0"/>
                        <a:t>]</a:t>
                      </a:r>
                    </a:p>
                  </a:txBody>
                  <a:tcPr/>
                </a:tc>
                <a:tc>
                  <a:txBody>
                    <a:bodyPr/>
                    <a:lstStyle/>
                    <a:p>
                      <a:r>
                        <a:rPr sz="1200" dirty="0"/>
                        <a:t>white blood cell count (</a:t>
                      </a:r>
                      <a:r>
                        <a:rPr sz="1200" b="1" dirty="0" err="1"/>
                        <a:t>wbc</a:t>
                      </a:r>
                      <a:r>
                        <a:rPr sz="1200" dirty="0"/>
                        <a:t>) [</a:t>
                      </a:r>
                      <a:r>
                        <a:rPr lang="en-US" sz="1200" dirty="0"/>
                        <a:t>K/</a:t>
                      </a:r>
                      <a:r>
                        <a:rPr lang="en-US" sz="1200" dirty="0" err="1"/>
                        <a:t>uL</a:t>
                      </a:r>
                      <a:r>
                        <a:rPr sz="1200" dirty="0"/>
                        <a:t>]</a:t>
                      </a:r>
                    </a:p>
                  </a:txBody>
                  <a:tcPr/>
                </a:tc>
                <a:tc>
                  <a:txBody>
                    <a:bodyPr/>
                    <a:lstStyle/>
                    <a:p>
                      <a:pPr algn="ctr"/>
                      <a:endParaRPr lang="en-US" sz="1200" noProof="0" dirty="0"/>
                    </a:p>
                  </a:txBody>
                  <a:tcPr/>
                </a:tc>
                <a:tc>
                  <a:txBody>
                    <a:bodyPr/>
                    <a:lstStyle/>
                    <a:p>
                      <a:pPr algn="ctr"/>
                      <a:endParaRPr lang="en-US" sz="1200" noProof="0" dirty="0"/>
                    </a:p>
                  </a:txBody>
                  <a:tcPr/>
                </a:tc>
                <a:extLst>
                  <a:ext uri="{0D108BD9-81ED-4DB2-BD59-A6C34878D82A}">
                    <a16:rowId xmlns:a16="http://schemas.microsoft.com/office/drawing/2014/main" val="182669071"/>
                  </a:ext>
                </a:extLst>
              </a:tr>
            </a:tbl>
          </a:graphicData>
        </a:graphic>
      </p:graphicFrame>
    </p:spTree>
    <p:extLst>
      <p:ext uri="{BB962C8B-B14F-4D97-AF65-F5344CB8AC3E}">
        <p14:creationId xmlns:p14="http://schemas.microsoft.com/office/powerpoint/2010/main" val="68080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3</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Academic journey</a:t>
            </a:r>
            <a:endParaRPr lang="en-US" sz="2400" b="1" dirty="0">
              <a:solidFill>
                <a:schemeClr val="bg1"/>
              </a:solidFill>
            </a:endParaRPr>
          </a:p>
        </p:txBody>
      </p:sp>
      <p:sp>
        <p:nvSpPr>
          <p:cNvPr id="7" name="TextBox 6">
            <a:extLst>
              <a:ext uri="{FF2B5EF4-FFF2-40B4-BE49-F238E27FC236}">
                <a16:creationId xmlns:a16="http://schemas.microsoft.com/office/drawing/2014/main" id="{4383B070-E935-DC68-2B51-A5F00666EA3D}"/>
              </a:ext>
            </a:extLst>
          </p:cNvPr>
          <p:cNvSpPr txBox="1"/>
          <p:nvPr/>
        </p:nvSpPr>
        <p:spPr>
          <a:xfrm>
            <a:off x="325206" y="1435100"/>
            <a:ext cx="10778223" cy="5632311"/>
          </a:xfrm>
          <a:prstGeom prst="rect">
            <a:avLst/>
          </a:prstGeom>
          <a:noFill/>
        </p:spPr>
        <p:txBody>
          <a:bodyPr wrap="square" rtlCol="0">
            <a:spAutoFit/>
          </a:bodyPr>
          <a:lstStyle/>
          <a:p>
            <a:pPr lvl="1" algn="just"/>
            <a:r>
              <a:rPr lang="en-US" b="1" dirty="0"/>
              <a:t>Rey Juan Carlos University (URJC), Madrid, Spain. </a:t>
            </a:r>
            <a:r>
              <a:rPr lang="en-US" b="1" dirty="0">
                <a:solidFill>
                  <a:srgbClr val="00B0F0"/>
                </a:solidFill>
              </a:rPr>
              <a:t>Ph.D. in Artificial Intelligence and Data Science</a:t>
            </a:r>
            <a:endParaRPr lang="en-US" dirty="0"/>
          </a:p>
          <a:p>
            <a:pPr marL="742950" lvl="1" indent="-285750" algn="just">
              <a:buFont typeface="Arial" panose="020B0604020202020204" pitchFamily="34" charset="0"/>
              <a:buChar char="•"/>
            </a:pPr>
            <a:r>
              <a:rPr lang="en-US" dirty="0"/>
              <a:t>Electronic Health Record</a:t>
            </a:r>
          </a:p>
          <a:p>
            <a:pPr marL="742950" lvl="1" indent="-285750" algn="just">
              <a:buFont typeface="Arial" panose="020B0604020202020204" pitchFamily="34" charset="0"/>
              <a:buChar char="•"/>
            </a:pPr>
            <a:r>
              <a:rPr lang="en-US" dirty="0"/>
              <a:t>Irregular Multivariate Time Series</a:t>
            </a:r>
          </a:p>
          <a:p>
            <a:pPr marL="742950" lvl="1" indent="-285750" algn="just">
              <a:buFont typeface="Arial" panose="020B0604020202020204" pitchFamily="34" charset="0"/>
              <a:buChar char="•"/>
            </a:pPr>
            <a:r>
              <a:rPr lang="en-US" dirty="0"/>
              <a:t>Distance measures and kernel methods</a:t>
            </a:r>
          </a:p>
          <a:p>
            <a:pPr marL="742950" lvl="1" indent="-285750" algn="just">
              <a:buFont typeface="Arial" panose="020B0604020202020204" pitchFamily="34" charset="0"/>
              <a:buChar char="•"/>
            </a:pPr>
            <a:r>
              <a:rPr lang="en-US" dirty="0"/>
              <a:t>Multimodal Architectures</a:t>
            </a:r>
          </a:p>
          <a:p>
            <a:pPr marL="742950" lvl="1" indent="-285750" algn="just">
              <a:buFont typeface="Arial" panose="020B0604020202020204" pitchFamily="34" charset="0"/>
              <a:buChar char="•"/>
            </a:pPr>
            <a:r>
              <a:rPr lang="en-US" dirty="0"/>
              <a:t>Interpretable Recurrent Neural Networks</a:t>
            </a:r>
          </a:p>
          <a:p>
            <a:pPr marL="742950" lvl="1" indent="-285750" algn="just">
              <a:buFont typeface="Arial" panose="020B0604020202020204" pitchFamily="34" charset="0"/>
              <a:buChar char="•"/>
            </a:pPr>
            <a:r>
              <a:rPr lang="en-US" dirty="0"/>
              <a:t>Interpretable Spatio-Temporal Graph Neural Networks</a:t>
            </a:r>
          </a:p>
          <a:p>
            <a:pPr lvl="1" algn="just"/>
            <a:endParaRPr lang="en-US" dirty="0"/>
          </a:p>
          <a:p>
            <a:pPr lvl="1" algn="just"/>
            <a:r>
              <a:rPr lang="en-US" sz="1100" dirty="0"/>
              <a:t>[1] Escudero-Arnanz Ó, Mora-Jiménez I, Martínez-Agüero S, Álvarez-Rodríguez J, Soguero-Ruíz C. Temporal Feature Selection for Characterizing Antimicrobial Multidrug Resistance in the Intensive Care Unit. InAAI4H@ ECAI 2020 Sep (pp. 54-59)</a:t>
            </a:r>
          </a:p>
          <a:p>
            <a:pPr lvl="1" algn="just"/>
            <a:r>
              <a:rPr lang="en-US" sz="1100" dirty="0"/>
              <a:t>[2] Escudero-Arnanz, Óscar, Rodríguez-Álvarez, J., </a:t>
            </a:r>
            <a:r>
              <a:rPr lang="en-US" sz="1100" dirty="0" err="1"/>
              <a:t>Mikalsen</a:t>
            </a:r>
            <a:r>
              <a:rPr lang="en-US" sz="1100" dirty="0"/>
              <a:t>, K. Ø., Jenssen, R., &amp; Soguero-Ruiz, C. On the Use of Time Series Kernel and Dimensionality Reduction to Identify the Acquisition of Antimicrobial Multidrug Resistance in the Intensive Care Unit. KDD 2021 Health Day and 2021 KDD Workshop on Applied Data Science for Healthcare.</a:t>
            </a:r>
          </a:p>
          <a:p>
            <a:pPr lvl="1" algn="just"/>
            <a:r>
              <a:rPr lang="en-US" sz="1100" dirty="0"/>
              <a:t>[3] Escudero-Arnanz Ó, Mora-Jiménez I, Martínez-Agüero S, Álvarez-Rodríguez J, Soguero-Ruíz C. </a:t>
            </a:r>
          </a:p>
          <a:p>
            <a:pPr lvl="1" algn="just"/>
            <a:r>
              <a:rPr lang="en-US" sz="1100" dirty="0"/>
              <a:t>Feature Selection and Tree-based Models to Predict Multidrug-Resistance. CASEIB 2020.</a:t>
            </a:r>
          </a:p>
          <a:p>
            <a:pPr lvl="1" algn="just"/>
            <a:r>
              <a:rPr lang="en-US" sz="1100" dirty="0"/>
              <a:t>[4] Oscar Escudero-Arnanz, Antonio G. Marques, Cristina Soguero-Ruiz, Inmaculada Mora-Jiménez, Gregorio Robles. dtwParallel: A Python Package to Efficiently Compute Dynamic Time Warping Between Time Series. </a:t>
            </a:r>
            <a:r>
              <a:rPr lang="en-US" sz="1100" dirty="0" err="1"/>
              <a:t>SoftwareX</a:t>
            </a:r>
            <a:r>
              <a:rPr lang="en-US" sz="1100" dirty="0"/>
              <a:t>, 2023.</a:t>
            </a:r>
          </a:p>
          <a:p>
            <a:pPr lvl="1" algn="just"/>
            <a:r>
              <a:rPr lang="en-US" sz="1100" dirty="0"/>
              <a:t>[5] Oscar Escudero-Arnanz, Antonio G. Marques, Rosa Sicilia, Cristina Soguero-Ruiz. Low-Rank Tensor Completion for Heart Failure Detection in Multivariate Time Series with Missing Data. IEEE 37th International Symposium on Computer Based Medical Systems 2024. </a:t>
            </a:r>
          </a:p>
          <a:p>
            <a:pPr lvl="1" algn="just"/>
            <a:r>
              <a:rPr lang="en-US" sz="1100" dirty="0"/>
              <a:t>[6] Oscar Escudero-Arnanz, Antonio G. Marques, Inmaculada Mora-Jiménez, Joaquín Álvarez-Rodríguez, Cristina Soguero-Ruiz. Leveraging Multivariate Time Series Analysis and Machine Learning for the Characterization of Antimicrobial Resistance in the Intensive Care Unit. Engineering Applications of Artificial Intelligence. (submitted, 2024, under review)</a:t>
            </a:r>
          </a:p>
          <a:p>
            <a:pPr lvl="1" algn="just"/>
            <a:r>
              <a:rPr lang="en-US" sz="1100" dirty="0"/>
              <a:t>[7] Oscar Escudero-Arnanz, Cristina Soguero-Ruiz, Inmaculada Mora-Jiménez, Joaquín Álvarez-Rodríguez, Antonio G. Marques. Explainable AI Techniques for Irregular Temporal Prediction of Antimicrobial Multidrug Resistance Acquisition in Intensive Care Unit Patients. Engineering Applications of Artificial Intelligence. (to submit on 30</a:t>
            </a:r>
            <a:r>
              <a:rPr lang="en-US" sz="1100" baseline="30000" dirty="0"/>
              <a:t>th</a:t>
            </a:r>
            <a:r>
              <a:rPr lang="en-US" sz="1100" dirty="0"/>
              <a:t> in June 2024)</a:t>
            </a:r>
          </a:p>
          <a:p>
            <a:pPr lvl="1" algn="just"/>
            <a:r>
              <a:rPr lang="en-US" sz="1200" dirty="0"/>
              <a:t>[8] Oscar Escudero-Arnanz, Cristina Soguero-Ruiz, Inmaculada Mora-Jiménez, Joaquín Álvarez-Rodríguez, Antonio G. Marques. Explainable Spatio-Temporal Graph Architecture for Irregular Multivariate Time Series in Inference Tasks. IEEE TSIPN. (to submit on 30</a:t>
            </a:r>
            <a:r>
              <a:rPr lang="en-US" sz="1200" baseline="30000" dirty="0"/>
              <a:t>th</a:t>
            </a:r>
            <a:r>
              <a:rPr lang="en-US" sz="1200" dirty="0"/>
              <a:t> in July 2024)</a:t>
            </a:r>
          </a:p>
          <a:p>
            <a:pPr lvl="1"/>
            <a:endParaRPr lang="en-US" sz="1200" dirty="0"/>
          </a:p>
          <a:p>
            <a:pPr lvl="1"/>
            <a:endParaRPr lang="en-US" sz="1200" dirty="0"/>
          </a:p>
          <a:p>
            <a:endParaRPr lang="en-US" sz="1400" dirty="0"/>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sp>
        <p:nvSpPr>
          <p:cNvPr id="4" name="Arrow: Right 3">
            <a:extLst>
              <a:ext uri="{FF2B5EF4-FFF2-40B4-BE49-F238E27FC236}">
                <a16:creationId xmlns:a16="http://schemas.microsoft.com/office/drawing/2014/main" id="{3E130FA7-73F2-E7F5-474D-68653E5FF73F}"/>
              </a:ext>
            </a:extLst>
          </p:cNvPr>
          <p:cNvSpPr/>
          <p:nvPr/>
        </p:nvSpPr>
        <p:spPr>
          <a:xfrm>
            <a:off x="6533536" y="2198540"/>
            <a:ext cx="1054510" cy="4645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E05D18D-EBBF-9226-0500-80CCFFF29613}"/>
              </a:ext>
            </a:extLst>
          </p:cNvPr>
          <p:cNvSpPr txBox="1"/>
          <p:nvPr/>
        </p:nvSpPr>
        <p:spPr>
          <a:xfrm>
            <a:off x="8291666" y="2201449"/>
            <a:ext cx="2902360" cy="461665"/>
          </a:xfrm>
          <a:prstGeom prst="rect">
            <a:avLst/>
          </a:prstGeom>
          <a:noFill/>
        </p:spPr>
        <p:txBody>
          <a:bodyPr wrap="square" rtlCol="0">
            <a:spAutoFit/>
          </a:bodyPr>
          <a:lstStyle/>
          <a:p>
            <a:r>
              <a:rPr lang="en-US" sz="2400" dirty="0"/>
              <a:t>Clinical Task</a:t>
            </a:r>
          </a:p>
        </p:txBody>
      </p:sp>
    </p:spTree>
    <p:extLst>
      <p:ext uri="{BB962C8B-B14F-4D97-AF65-F5344CB8AC3E}">
        <p14:creationId xmlns:p14="http://schemas.microsoft.com/office/powerpoint/2010/main" val="288592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4</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Problem definition</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sp>
        <p:nvSpPr>
          <p:cNvPr id="5" name="Arrow: Down 4">
            <a:extLst>
              <a:ext uri="{FF2B5EF4-FFF2-40B4-BE49-F238E27FC236}">
                <a16:creationId xmlns:a16="http://schemas.microsoft.com/office/drawing/2014/main" id="{8C8C4A75-1525-FEED-43EA-AF2584427631}"/>
              </a:ext>
            </a:extLst>
          </p:cNvPr>
          <p:cNvSpPr/>
          <p:nvPr/>
        </p:nvSpPr>
        <p:spPr>
          <a:xfrm>
            <a:off x="5808017" y="3989645"/>
            <a:ext cx="365760" cy="688976"/>
          </a:xfrm>
          <a:prstGeom prst="down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9">
            <a:extLst>
              <a:ext uri="{FF2B5EF4-FFF2-40B4-BE49-F238E27FC236}">
                <a16:creationId xmlns:a16="http://schemas.microsoft.com/office/drawing/2014/main" id="{0284BF68-8CA6-B1DA-EA36-BC3397C09137}"/>
              </a:ext>
            </a:extLst>
          </p:cNvPr>
          <p:cNvGraphicFramePr/>
          <p:nvPr>
            <p:extLst>
              <p:ext uri="{D42A27DB-BD31-4B8C-83A1-F6EECF244321}">
                <p14:modId xmlns:p14="http://schemas.microsoft.com/office/powerpoint/2010/main" val="3861720361"/>
              </p:ext>
            </p:extLst>
          </p:nvPr>
        </p:nvGraphicFramePr>
        <p:xfrm>
          <a:off x="878665" y="1445418"/>
          <a:ext cx="9858703" cy="44948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2AEDD946-9B73-E733-9A2A-3C9BF44FCF4F}"/>
              </a:ext>
            </a:extLst>
          </p:cNvPr>
          <p:cNvSpPr txBox="1"/>
          <p:nvPr/>
        </p:nvSpPr>
        <p:spPr>
          <a:xfrm>
            <a:off x="1394460" y="2794011"/>
            <a:ext cx="2484120" cy="2031325"/>
          </a:xfrm>
          <a:prstGeom prst="rect">
            <a:avLst/>
          </a:prstGeom>
          <a:noFill/>
        </p:spPr>
        <p:txBody>
          <a:bodyPr wrap="square" rtlCol="0">
            <a:spAutoFit/>
          </a:bodyPr>
          <a:lstStyle/>
          <a:p>
            <a:r>
              <a:rPr lang="en-US" dirty="0"/>
              <a:t>The presence of bacteria in the bloodstream, which can originate from various sources such as wounds, surgical procedures, or other infections</a:t>
            </a:r>
          </a:p>
        </p:txBody>
      </p:sp>
      <p:sp>
        <p:nvSpPr>
          <p:cNvPr id="12" name="TextBox 11">
            <a:extLst>
              <a:ext uri="{FF2B5EF4-FFF2-40B4-BE49-F238E27FC236}">
                <a16:creationId xmlns:a16="http://schemas.microsoft.com/office/drawing/2014/main" id="{0153C3FE-4D2F-877B-5305-27E75AA0F2E4}"/>
              </a:ext>
            </a:extLst>
          </p:cNvPr>
          <p:cNvSpPr txBox="1"/>
          <p:nvPr/>
        </p:nvSpPr>
        <p:spPr>
          <a:xfrm>
            <a:off x="4542790" y="3389480"/>
            <a:ext cx="1797050" cy="1200329"/>
          </a:xfrm>
          <a:prstGeom prst="rect">
            <a:avLst/>
          </a:prstGeom>
          <a:noFill/>
        </p:spPr>
        <p:txBody>
          <a:bodyPr wrap="square" rtlCol="0">
            <a:spAutoFit/>
          </a:bodyPr>
          <a:lstStyle/>
          <a:p>
            <a:r>
              <a:rPr lang="en-US" dirty="0"/>
              <a:t>B</a:t>
            </a:r>
            <a:r>
              <a:rPr lang="en-US" sz="1800" dirty="0"/>
              <a:t>acteremia with systemic signs of infection</a:t>
            </a:r>
          </a:p>
          <a:p>
            <a:endParaRPr lang="en-US" dirty="0"/>
          </a:p>
        </p:txBody>
      </p:sp>
      <p:sp>
        <p:nvSpPr>
          <p:cNvPr id="13" name="TextBox 12">
            <a:extLst>
              <a:ext uri="{FF2B5EF4-FFF2-40B4-BE49-F238E27FC236}">
                <a16:creationId xmlns:a16="http://schemas.microsoft.com/office/drawing/2014/main" id="{2088501F-C00F-6083-D1D8-48EC661FE20E}"/>
              </a:ext>
            </a:extLst>
          </p:cNvPr>
          <p:cNvSpPr txBox="1"/>
          <p:nvPr/>
        </p:nvSpPr>
        <p:spPr>
          <a:xfrm>
            <a:off x="7209612" y="3593098"/>
            <a:ext cx="2549980" cy="2308324"/>
          </a:xfrm>
          <a:prstGeom prst="rect">
            <a:avLst/>
          </a:prstGeom>
          <a:noFill/>
        </p:spPr>
        <p:txBody>
          <a:bodyPr wrap="square" rtlCol="0">
            <a:spAutoFit/>
          </a:bodyPr>
          <a:lstStyle/>
          <a:p>
            <a:r>
              <a:rPr lang="en-US" sz="1800" dirty="0"/>
              <a:t>A severe systemic response to infection, often marked by widespread inflammation, organ dysfunction, and a high risk of mortality</a:t>
            </a:r>
          </a:p>
          <a:p>
            <a:endParaRPr lang="en-US" dirty="0"/>
          </a:p>
        </p:txBody>
      </p:sp>
    </p:spTree>
    <p:extLst>
      <p:ext uri="{BB962C8B-B14F-4D97-AF65-F5344CB8AC3E}">
        <p14:creationId xmlns:p14="http://schemas.microsoft.com/office/powerpoint/2010/main" val="1209675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5</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Objective</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graphicFrame>
        <p:nvGraphicFramePr>
          <p:cNvPr id="4" name="Diagram 3">
            <a:extLst>
              <a:ext uri="{FF2B5EF4-FFF2-40B4-BE49-F238E27FC236}">
                <a16:creationId xmlns:a16="http://schemas.microsoft.com/office/drawing/2014/main" id="{F875DCEC-7371-025D-6005-45FEE71784D3}"/>
              </a:ext>
            </a:extLst>
          </p:cNvPr>
          <p:cNvGraphicFramePr/>
          <p:nvPr>
            <p:extLst>
              <p:ext uri="{D42A27DB-BD31-4B8C-83A1-F6EECF244321}">
                <p14:modId xmlns:p14="http://schemas.microsoft.com/office/powerpoint/2010/main" val="388292454"/>
              </p:ext>
            </p:extLst>
          </p:nvPr>
        </p:nvGraphicFramePr>
        <p:xfrm>
          <a:off x="2032000" y="104603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715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6</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Databases &amp; inclusion criteria</a:t>
            </a:r>
            <a:endParaRPr lang="en-US" sz="2400" b="1" dirty="0">
              <a:solidFill>
                <a:schemeClr val="bg1"/>
              </a:solidFill>
            </a:endParaRPr>
          </a:p>
        </p:txBody>
      </p:sp>
      <p:sp>
        <p:nvSpPr>
          <p:cNvPr id="7" name="TextBox 6">
            <a:extLst>
              <a:ext uri="{FF2B5EF4-FFF2-40B4-BE49-F238E27FC236}">
                <a16:creationId xmlns:a16="http://schemas.microsoft.com/office/drawing/2014/main" id="{4383B070-E935-DC68-2B51-A5F00666EA3D}"/>
              </a:ext>
            </a:extLst>
          </p:cNvPr>
          <p:cNvSpPr txBox="1"/>
          <p:nvPr/>
        </p:nvSpPr>
        <p:spPr>
          <a:xfrm>
            <a:off x="325206" y="1435100"/>
            <a:ext cx="11541590" cy="5109091"/>
          </a:xfrm>
          <a:prstGeom prst="rect">
            <a:avLst/>
          </a:prstGeom>
          <a:noFill/>
        </p:spPr>
        <p:txBody>
          <a:bodyPr wrap="square" rtlCol="0">
            <a:spAutoFit/>
          </a:bodyPr>
          <a:lstStyle/>
          <a:p>
            <a:r>
              <a:rPr lang="en-US" sz="2000" b="1" dirty="0"/>
              <a:t>Data Sources</a:t>
            </a:r>
          </a:p>
          <a:p>
            <a:pPr marL="800100" lvl="1" indent="-342900">
              <a:buFont typeface="Arial" panose="020B0604020202020204" pitchFamily="34" charset="0"/>
              <a:buChar char="•"/>
            </a:pPr>
            <a:r>
              <a:rPr lang="en-US" sz="2000" dirty="0"/>
              <a:t>We will use data from four public datasets…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Focusing on patients in the Intensive Care Unit (ICU).</a:t>
            </a:r>
          </a:p>
          <a:p>
            <a:endParaRPr lang="en-US" sz="2000" dirty="0"/>
          </a:p>
          <a:p>
            <a:r>
              <a:rPr lang="en-US" sz="2000" b="1" dirty="0"/>
              <a:t>Inclusion Criteria for Patients</a:t>
            </a:r>
          </a:p>
          <a:p>
            <a:pPr marL="800100" lvl="1" indent="-342900">
              <a:buFont typeface="Arial" panose="020B0604020202020204" pitchFamily="34" charset="0"/>
              <a:buChar char="•"/>
            </a:pPr>
            <a:r>
              <a:rPr lang="en-US" sz="2000" dirty="0"/>
              <a:t>Exclude patients with more than 85% missing values.</a:t>
            </a:r>
          </a:p>
          <a:p>
            <a:pPr lvl="1"/>
            <a:endParaRPr lang="en-US" dirty="0"/>
          </a:p>
          <a:p>
            <a:endParaRPr lang="en-US" sz="1400" dirty="0"/>
          </a:p>
          <a:p>
            <a:endParaRPr lang="en-US" sz="1400" dirty="0"/>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graphicFrame>
        <p:nvGraphicFramePr>
          <p:cNvPr id="4" name="Diagram 3">
            <a:extLst>
              <a:ext uri="{FF2B5EF4-FFF2-40B4-BE49-F238E27FC236}">
                <a16:creationId xmlns:a16="http://schemas.microsoft.com/office/drawing/2014/main" id="{E517628D-9DA7-216B-E323-BB8A8A5F2DAC}"/>
              </a:ext>
            </a:extLst>
          </p:cNvPr>
          <p:cNvGraphicFramePr/>
          <p:nvPr>
            <p:extLst>
              <p:ext uri="{D42A27DB-BD31-4B8C-83A1-F6EECF244321}">
                <p14:modId xmlns:p14="http://schemas.microsoft.com/office/powerpoint/2010/main" val="3602976395"/>
              </p:ext>
            </p:extLst>
          </p:nvPr>
        </p:nvGraphicFramePr>
        <p:xfrm>
          <a:off x="4105275" y="2362200"/>
          <a:ext cx="3981449" cy="18044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a:extLst>
              <a:ext uri="{FF2B5EF4-FFF2-40B4-BE49-F238E27FC236}">
                <a16:creationId xmlns:a16="http://schemas.microsoft.com/office/drawing/2014/main" id="{CD58C6EF-3D54-D2B6-21BF-D851E2BB7181}"/>
              </a:ext>
            </a:extLst>
          </p:cNvPr>
          <p:cNvGraphicFramePr/>
          <p:nvPr>
            <p:extLst>
              <p:ext uri="{D42A27DB-BD31-4B8C-83A1-F6EECF244321}">
                <p14:modId xmlns:p14="http://schemas.microsoft.com/office/powerpoint/2010/main" val="2722967651"/>
              </p:ext>
            </p:extLst>
          </p:nvPr>
        </p:nvGraphicFramePr>
        <p:xfrm>
          <a:off x="7570381" y="4166657"/>
          <a:ext cx="4556159" cy="22075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49427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7</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Labels definition. Bacteremia </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graphicFrame>
        <p:nvGraphicFramePr>
          <p:cNvPr id="51" name="Table 50">
            <a:extLst>
              <a:ext uri="{FF2B5EF4-FFF2-40B4-BE49-F238E27FC236}">
                <a16:creationId xmlns:a16="http://schemas.microsoft.com/office/drawing/2014/main" id="{6D7AD889-E046-93F0-B819-B292D5C39EFF}"/>
              </a:ext>
            </a:extLst>
          </p:cNvPr>
          <p:cNvGraphicFramePr>
            <a:graphicFrameLocks noGrp="1"/>
          </p:cNvGraphicFramePr>
          <p:nvPr>
            <p:extLst>
              <p:ext uri="{D42A27DB-BD31-4B8C-83A1-F6EECF244321}">
                <p14:modId xmlns:p14="http://schemas.microsoft.com/office/powerpoint/2010/main" val="1562943902"/>
              </p:ext>
            </p:extLst>
          </p:nvPr>
        </p:nvGraphicFramePr>
        <p:xfrm>
          <a:off x="223285" y="2369902"/>
          <a:ext cx="11430016" cy="2225040"/>
        </p:xfrm>
        <a:graphic>
          <a:graphicData uri="http://schemas.openxmlformats.org/drawingml/2006/table">
            <a:tbl>
              <a:tblPr firstRow="1" bandRow="1">
                <a:tableStyleId>{2D5ABB26-0587-4C30-8999-92F81FD0307C}</a:tableStyleId>
              </a:tblPr>
              <a:tblGrid>
                <a:gridCol w="1063256">
                  <a:extLst>
                    <a:ext uri="{9D8B030D-6E8A-4147-A177-3AD203B41FA5}">
                      <a16:colId xmlns:a16="http://schemas.microsoft.com/office/drawing/2014/main" val="4177239747"/>
                    </a:ext>
                  </a:extLst>
                </a:gridCol>
                <a:gridCol w="695208">
                  <a:extLst>
                    <a:ext uri="{9D8B030D-6E8A-4147-A177-3AD203B41FA5}">
                      <a16:colId xmlns:a16="http://schemas.microsoft.com/office/drawing/2014/main" val="2808377309"/>
                    </a:ext>
                  </a:extLst>
                </a:gridCol>
                <a:gridCol w="219808">
                  <a:extLst>
                    <a:ext uri="{9D8B030D-6E8A-4147-A177-3AD203B41FA5}">
                      <a16:colId xmlns:a16="http://schemas.microsoft.com/office/drawing/2014/main" val="4186593845"/>
                    </a:ext>
                  </a:extLst>
                </a:gridCol>
                <a:gridCol w="219808">
                  <a:extLst>
                    <a:ext uri="{9D8B030D-6E8A-4147-A177-3AD203B41FA5}">
                      <a16:colId xmlns:a16="http://schemas.microsoft.com/office/drawing/2014/main" val="498308652"/>
                    </a:ext>
                  </a:extLst>
                </a:gridCol>
                <a:gridCol w="219808">
                  <a:extLst>
                    <a:ext uri="{9D8B030D-6E8A-4147-A177-3AD203B41FA5}">
                      <a16:colId xmlns:a16="http://schemas.microsoft.com/office/drawing/2014/main" val="3314016346"/>
                    </a:ext>
                  </a:extLst>
                </a:gridCol>
                <a:gridCol w="219808">
                  <a:extLst>
                    <a:ext uri="{9D8B030D-6E8A-4147-A177-3AD203B41FA5}">
                      <a16:colId xmlns:a16="http://schemas.microsoft.com/office/drawing/2014/main" val="2548691494"/>
                    </a:ext>
                  </a:extLst>
                </a:gridCol>
                <a:gridCol w="219808">
                  <a:extLst>
                    <a:ext uri="{9D8B030D-6E8A-4147-A177-3AD203B41FA5}">
                      <a16:colId xmlns:a16="http://schemas.microsoft.com/office/drawing/2014/main" val="325505369"/>
                    </a:ext>
                  </a:extLst>
                </a:gridCol>
                <a:gridCol w="219808">
                  <a:extLst>
                    <a:ext uri="{9D8B030D-6E8A-4147-A177-3AD203B41FA5}">
                      <a16:colId xmlns:a16="http://schemas.microsoft.com/office/drawing/2014/main" val="3674257090"/>
                    </a:ext>
                  </a:extLst>
                </a:gridCol>
                <a:gridCol w="219808">
                  <a:extLst>
                    <a:ext uri="{9D8B030D-6E8A-4147-A177-3AD203B41FA5}">
                      <a16:colId xmlns:a16="http://schemas.microsoft.com/office/drawing/2014/main" val="253073046"/>
                    </a:ext>
                  </a:extLst>
                </a:gridCol>
                <a:gridCol w="219808">
                  <a:extLst>
                    <a:ext uri="{9D8B030D-6E8A-4147-A177-3AD203B41FA5}">
                      <a16:colId xmlns:a16="http://schemas.microsoft.com/office/drawing/2014/main" val="45483571"/>
                    </a:ext>
                  </a:extLst>
                </a:gridCol>
                <a:gridCol w="219808">
                  <a:extLst>
                    <a:ext uri="{9D8B030D-6E8A-4147-A177-3AD203B41FA5}">
                      <a16:colId xmlns:a16="http://schemas.microsoft.com/office/drawing/2014/main" val="1915266424"/>
                    </a:ext>
                  </a:extLst>
                </a:gridCol>
                <a:gridCol w="219808">
                  <a:extLst>
                    <a:ext uri="{9D8B030D-6E8A-4147-A177-3AD203B41FA5}">
                      <a16:colId xmlns:a16="http://schemas.microsoft.com/office/drawing/2014/main" val="481186739"/>
                    </a:ext>
                  </a:extLst>
                </a:gridCol>
                <a:gridCol w="219808">
                  <a:extLst>
                    <a:ext uri="{9D8B030D-6E8A-4147-A177-3AD203B41FA5}">
                      <a16:colId xmlns:a16="http://schemas.microsoft.com/office/drawing/2014/main" val="3796147563"/>
                    </a:ext>
                  </a:extLst>
                </a:gridCol>
                <a:gridCol w="219808">
                  <a:extLst>
                    <a:ext uri="{9D8B030D-6E8A-4147-A177-3AD203B41FA5}">
                      <a16:colId xmlns:a16="http://schemas.microsoft.com/office/drawing/2014/main" val="94208265"/>
                    </a:ext>
                  </a:extLst>
                </a:gridCol>
                <a:gridCol w="219808">
                  <a:extLst>
                    <a:ext uri="{9D8B030D-6E8A-4147-A177-3AD203B41FA5}">
                      <a16:colId xmlns:a16="http://schemas.microsoft.com/office/drawing/2014/main" val="3835456889"/>
                    </a:ext>
                  </a:extLst>
                </a:gridCol>
                <a:gridCol w="219808">
                  <a:extLst>
                    <a:ext uri="{9D8B030D-6E8A-4147-A177-3AD203B41FA5}">
                      <a16:colId xmlns:a16="http://schemas.microsoft.com/office/drawing/2014/main" val="3068991326"/>
                    </a:ext>
                  </a:extLst>
                </a:gridCol>
                <a:gridCol w="219808">
                  <a:extLst>
                    <a:ext uri="{9D8B030D-6E8A-4147-A177-3AD203B41FA5}">
                      <a16:colId xmlns:a16="http://schemas.microsoft.com/office/drawing/2014/main" val="413413509"/>
                    </a:ext>
                  </a:extLst>
                </a:gridCol>
                <a:gridCol w="219808">
                  <a:extLst>
                    <a:ext uri="{9D8B030D-6E8A-4147-A177-3AD203B41FA5}">
                      <a16:colId xmlns:a16="http://schemas.microsoft.com/office/drawing/2014/main" val="2047117494"/>
                    </a:ext>
                  </a:extLst>
                </a:gridCol>
                <a:gridCol w="219808">
                  <a:extLst>
                    <a:ext uri="{9D8B030D-6E8A-4147-A177-3AD203B41FA5}">
                      <a16:colId xmlns:a16="http://schemas.microsoft.com/office/drawing/2014/main" val="4285883745"/>
                    </a:ext>
                  </a:extLst>
                </a:gridCol>
                <a:gridCol w="219808">
                  <a:extLst>
                    <a:ext uri="{9D8B030D-6E8A-4147-A177-3AD203B41FA5}">
                      <a16:colId xmlns:a16="http://schemas.microsoft.com/office/drawing/2014/main" val="3017405659"/>
                    </a:ext>
                  </a:extLst>
                </a:gridCol>
                <a:gridCol w="219808">
                  <a:extLst>
                    <a:ext uri="{9D8B030D-6E8A-4147-A177-3AD203B41FA5}">
                      <a16:colId xmlns:a16="http://schemas.microsoft.com/office/drawing/2014/main" val="4151734386"/>
                    </a:ext>
                  </a:extLst>
                </a:gridCol>
                <a:gridCol w="219808">
                  <a:extLst>
                    <a:ext uri="{9D8B030D-6E8A-4147-A177-3AD203B41FA5}">
                      <a16:colId xmlns:a16="http://schemas.microsoft.com/office/drawing/2014/main" val="1783001871"/>
                    </a:ext>
                  </a:extLst>
                </a:gridCol>
                <a:gridCol w="219808">
                  <a:extLst>
                    <a:ext uri="{9D8B030D-6E8A-4147-A177-3AD203B41FA5}">
                      <a16:colId xmlns:a16="http://schemas.microsoft.com/office/drawing/2014/main" val="3512182217"/>
                    </a:ext>
                  </a:extLst>
                </a:gridCol>
                <a:gridCol w="219808">
                  <a:extLst>
                    <a:ext uri="{9D8B030D-6E8A-4147-A177-3AD203B41FA5}">
                      <a16:colId xmlns:a16="http://schemas.microsoft.com/office/drawing/2014/main" val="1178959938"/>
                    </a:ext>
                  </a:extLst>
                </a:gridCol>
                <a:gridCol w="219808">
                  <a:extLst>
                    <a:ext uri="{9D8B030D-6E8A-4147-A177-3AD203B41FA5}">
                      <a16:colId xmlns:a16="http://schemas.microsoft.com/office/drawing/2014/main" val="3517031034"/>
                    </a:ext>
                  </a:extLst>
                </a:gridCol>
                <a:gridCol w="219808">
                  <a:extLst>
                    <a:ext uri="{9D8B030D-6E8A-4147-A177-3AD203B41FA5}">
                      <a16:colId xmlns:a16="http://schemas.microsoft.com/office/drawing/2014/main" val="2056489674"/>
                    </a:ext>
                  </a:extLst>
                </a:gridCol>
                <a:gridCol w="219808">
                  <a:extLst>
                    <a:ext uri="{9D8B030D-6E8A-4147-A177-3AD203B41FA5}">
                      <a16:colId xmlns:a16="http://schemas.microsoft.com/office/drawing/2014/main" val="562406605"/>
                    </a:ext>
                  </a:extLst>
                </a:gridCol>
                <a:gridCol w="219808">
                  <a:extLst>
                    <a:ext uri="{9D8B030D-6E8A-4147-A177-3AD203B41FA5}">
                      <a16:colId xmlns:a16="http://schemas.microsoft.com/office/drawing/2014/main" val="3654791621"/>
                    </a:ext>
                  </a:extLst>
                </a:gridCol>
                <a:gridCol w="219808">
                  <a:extLst>
                    <a:ext uri="{9D8B030D-6E8A-4147-A177-3AD203B41FA5}">
                      <a16:colId xmlns:a16="http://schemas.microsoft.com/office/drawing/2014/main" val="2368862055"/>
                    </a:ext>
                  </a:extLst>
                </a:gridCol>
                <a:gridCol w="219808">
                  <a:extLst>
                    <a:ext uri="{9D8B030D-6E8A-4147-A177-3AD203B41FA5}">
                      <a16:colId xmlns:a16="http://schemas.microsoft.com/office/drawing/2014/main" val="2448292573"/>
                    </a:ext>
                  </a:extLst>
                </a:gridCol>
                <a:gridCol w="219808">
                  <a:extLst>
                    <a:ext uri="{9D8B030D-6E8A-4147-A177-3AD203B41FA5}">
                      <a16:colId xmlns:a16="http://schemas.microsoft.com/office/drawing/2014/main" val="849080806"/>
                    </a:ext>
                  </a:extLst>
                </a:gridCol>
                <a:gridCol w="219808">
                  <a:extLst>
                    <a:ext uri="{9D8B030D-6E8A-4147-A177-3AD203B41FA5}">
                      <a16:colId xmlns:a16="http://schemas.microsoft.com/office/drawing/2014/main" val="3096172776"/>
                    </a:ext>
                  </a:extLst>
                </a:gridCol>
                <a:gridCol w="219808">
                  <a:extLst>
                    <a:ext uri="{9D8B030D-6E8A-4147-A177-3AD203B41FA5}">
                      <a16:colId xmlns:a16="http://schemas.microsoft.com/office/drawing/2014/main" val="447580064"/>
                    </a:ext>
                  </a:extLst>
                </a:gridCol>
                <a:gridCol w="219808">
                  <a:extLst>
                    <a:ext uri="{9D8B030D-6E8A-4147-A177-3AD203B41FA5}">
                      <a16:colId xmlns:a16="http://schemas.microsoft.com/office/drawing/2014/main" val="326011458"/>
                    </a:ext>
                  </a:extLst>
                </a:gridCol>
                <a:gridCol w="219808">
                  <a:extLst>
                    <a:ext uri="{9D8B030D-6E8A-4147-A177-3AD203B41FA5}">
                      <a16:colId xmlns:a16="http://schemas.microsoft.com/office/drawing/2014/main" val="3766060622"/>
                    </a:ext>
                  </a:extLst>
                </a:gridCol>
                <a:gridCol w="219808">
                  <a:extLst>
                    <a:ext uri="{9D8B030D-6E8A-4147-A177-3AD203B41FA5}">
                      <a16:colId xmlns:a16="http://schemas.microsoft.com/office/drawing/2014/main" val="1029743742"/>
                    </a:ext>
                  </a:extLst>
                </a:gridCol>
                <a:gridCol w="219808">
                  <a:extLst>
                    <a:ext uri="{9D8B030D-6E8A-4147-A177-3AD203B41FA5}">
                      <a16:colId xmlns:a16="http://schemas.microsoft.com/office/drawing/2014/main" val="1717431344"/>
                    </a:ext>
                  </a:extLst>
                </a:gridCol>
                <a:gridCol w="219808">
                  <a:extLst>
                    <a:ext uri="{9D8B030D-6E8A-4147-A177-3AD203B41FA5}">
                      <a16:colId xmlns:a16="http://schemas.microsoft.com/office/drawing/2014/main" val="231775629"/>
                    </a:ext>
                  </a:extLst>
                </a:gridCol>
                <a:gridCol w="266839">
                  <a:extLst>
                    <a:ext uri="{9D8B030D-6E8A-4147-A177-3AD203B41FA5}">
                      <a16:colId xmlns:a16="http://schemas.microsoft.com/office/drawing/2014/main" val="3067301677"/>
                    </a:ext>
                  </a:extLst>
                </a:gridCol>
                <a:gridCol w="266839">
                  <a:extLst>
                    <a:ext uri="{9D8B030D-6E8A-4147-A177-3AD203B41FA5}">
                      <a16:colId xmlns:a16="http://schemas.microsoft.com/office/drawing/2014/main" val="2933053613"/>
                    </a:ext>
                  </a:extLst>
                </a:gridCol>
                <a:gridCol w="266839">
                  <a:extLst>
                    <a:ext uri="{9D8B030D-6E8A-4147-A177-3AD203B41FA5}">
                      <a16:colId xmlns:a16="http://schemas.microsoft.com/office/drawing/2014/main" val="4104966499"/>
                    </a:ext>
                  </a:extLst>
                </a:gridCol>
                <a:gridCol w="266839">
                  <a:extLst>
                    <a:ext uri="{9D8B030D-6E8A-4147-A177-3AD203B41FA5}">
                      <a16:colId xmlns:a16="http://schemas.microsoft.com/office/drawing/2014/main" val="2781280211"/>
                    </a:ext>
                  </a:extLst>
                </a:gridCol>
                <a:gridCol w="691108">
                  <a:extLst>
                    <a:ext uri="{9D8B030D-6E8A-4147-A177-3AD203B41FA5}">
                      <a16:colId xmlns:a16="http://schemas.microsoft.com/office/drawing/2014/main" val="19504275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err="1">
                          <a:solidFill>
                            <a:schemeClr val="tx1"/>
                          </a:solidFill>
                        </a:rPr>
                        <a:t>Bact</a:t>
                      </a:r>
                      <a:r>
                        <a:rPr lang="es-ES" b="1" dirty="0">
                          <a:solidFill>
                            <a:schemeClr val="tx1"/>
                          </a:solidFill>
                        </a:rPr>
                        <a:t>. </a:t>
                      </a:r>
                      <a:endParaRPr lang="en-US" b="1" dirty="0">
                        <a:solidFill>
                          <a:schemeClr val="tx1"/>
                        </a:solidFill>
                      </a:endParaRPr>
                    </a:p>
                  </a:txBody>
                  <a:tcPr>
                    <a:solidFill>
                      <a:schemeClr val="accent2">
                        <a:lumMod val="20000"/>
                        <a:lumOff val="80000"/>
                      </a:schemeClr>
                    </a:solidFill>
                  </a:tcPr>
                </a:tc>
                <a:tc rowSpan="5">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gridSpan="10">
                  <a:txBody>
                    <a:bodyPr/>
                    <a:lstStyle/>
                    <a:p>
                      <a:pPr algn="ctr"/>
                      <a:endParaRPr lang="en-US" dirty="0"/>
                    </a:p>
                  </a:txBody>
                  <a:tcPr>
                    <a:solidFill>
                      <a:schemeClr val="bg1"/>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rowSpan="5">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2327797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Antib.</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vMerge="1">
                  <a:txBody>
                    <a:bodyPr/>
                    <a:lstStyle/>
                    <a:p>
                      <a:endParaRPr lang="en-US" dirty="0"/>
                    </a:p>
                  </a:txBody>
                  <a:tcPr/>
                </a:tc>
                <a:extLst>
                  <a:ext uri="{0D108BD9-81ED-4DB2-BD59-A6C34878D82A}">
                    <a16:rowId xmlns:a16="http://schemas.microsoft.com/office/drawing/2014/main" val="1508274293"/>
                  </a:ext>
                </a:extLst>
              </a:tr>
              <a:tr h="370840">
                <a:tc>
                  <a:txBody>
                    <a:bodyPr/>
                    <a:lstStyle/>
                    <a:p>
                      <a:r>
                        <a:rPr lang="es-ES" dirty="0"/>
                        <a:t>Sample</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vMerge="1">
                  <a:txBody>
                    <a:bodyPr/>
                    <a:lstStyle/>
                    <a:p>
                      <a:endParaRPr lang="en-US" dirty="0"/>
                    </a:p>
                  </a:txBody>
                  <a:tcPr/>
                </a:tc>
                <a:extLst>
                  <a:ext uri="{0D108BD9-81ED-4DB2-BD59-A6C34878D82A}">
                    <a16:rowId xmlns:a16="http://schemas.microsoft.com/office/drawing/2014/main" val="2498344912"/>
                  </a:ext>
                </a:extLst>
              </a:tr>
              <a:tr h="370840">
                <a:tc>
                  <a:txBody>
                    <a:bodyPr/>
                    <a:lstStyle/>
                    <a:p>
                      <a:r>
                        <a:rPr lang="es-ES" dirty="0"/>
                        <a:t>Susp. Inf.</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vMerge="1">
                  <a:txBody>
                    <a:bodyPr/>
                    <a:lstStyle/>
                    <a:p>
                      <a:endParaRPr lang="en-US" dirty="0"/>
                    </a:p>
                  </a:txBody>
                  <a:tcPr/>
                </a:tc>
                <a:extLst>
                  <a:ext uri="{0D108BD9-81ED-4DB2-BD59-A6C34878D82A}">
                    <a16:rowId xmlns:a16="http://schemas.microsoft.com/office/drawing/2014/main" val="2430709431"/>
                  </a:ext>
                </a:extLst>
              </a:tr>
              <a:tr h="370840">
                <a:tc>
                  <a:txBody>
                    <a:bodyPr/>
                    <a:lstStyle/>
                    <a:p>
                      <a:r>
                        <a:rPr lang="el-GR" dirty="0"/>
                        <a:t>Δ</a:t>
                      </a:r>
                      <a:r>
                        <a:rPr lang="es-ES" dirty="0"/>
                        <a:t>Sofa</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vMerge="1">
                  <a:txBody>
                    <a:bodyPr/>
                    <a:lstStyle/>
                    <a:p>
                      <a:endParaRPr lang="en-US" dirty="0"/>
                    </a:p>
                  </a:txBody>
                  <a:tcPr/>
                </a:tc>
                <a:extLst>
                  <a:ext uri="{0D108BD9-81ED-4DB2-BD59-A6C34878D82A}">
                    <a16:rowId xmlns:a16="http://schemas.microsoft.com/office/drawing/2014/main" val="864770508"/>
                  </a:ext>
                </a:extLst>
              </a:tr>
              <a:tr h="370840">
                <a:tc>
                  <a:txBody>
                    <a:bodyPr/>
                    <a:lstStyle/>
                    <a:p>
                      <a:endParaRPr lang="en-US" dirty="0"/>
                    </a:p>
                  </a:txBody>
                  <a:tcPr/>
                </a:tc>
                <a:tc>
                  <a:txBody>
                    <a:bodyPr/>
                    <a:lstStyle/>
                    <a:p>
                      <a:pPr algn="r"/>
                      <a:r>
                        <a:rPr lang="es-ES" dirty="0"/>
                        <a:t>0</a:t>
                      </a:r>
                      <a:endParaRPr lang="en-US" dirty="0"/>
                    </a:p>
                  </a:txBody>
                  <a:tcPr/>
                </a:tc>
                <a:tc gridSpan="4">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a:r>
                        <a:rPr lang="es-ES" dirty="0"/>
                        <a:t>72h</a:t>
                      </a:r>
                      <a:endParaRPr lang="en-US" dirty="0"/>
                    </a:p>
                  </a:txBody>
                  <a:tcPr/>
                </a:tc>
                <a:extLst>
                  <a:ext uri="{0D108BD9-81ED-4DB2-BD59-A6C34878D82A}">
                    <a16:rowId xmlns:a16="http://schemas.microsoft.com/office/drawing/2014/main" val="1286837413"/>
                  </a:ext>
                </a:extLst>
              </a:tr>
            </a:tbl>
          </a:graphicData>
        </a:graphic>
      </p:graphicFrame>
      <p:cxnSp>
        <p:nvCxnSpPr>
          <p:cNvPr id="53" name="Straight Connector 52">
            <a:extLst>
              <a:ext uri="{FF2B5EF4-FFF2-40B4-BE49-F238E27FC236}">
                <a16:creationId xmlns:a16="http://schemas.microsoft.com/office/drawing/2014/main" id="{90BD3112-F38F-D07D-0B71-9D95D6BE3B89}"/>
              </a:ext>
            </a:extLst>
          </p:cNvPr>
          <p:cNvCxnSpPr/>
          <p:nvPr/>
        </p:nvCxnSpPr>
        <p:spPr>
          <a:xfrm>
            <a:off x="1981200" y="2377440"/>
            <a:ext cx="0" cy="189738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1646CAB-9C0C-2942-3843-6B1B08153FFE}"/>
              </a:ext>
            </a:extLst>
          </p:cNvPr>
          <p:cNvCxnSpPr>
            <a:cxnSpLocks/>
          </p:cNvCxnSpPr>
          <p:nvPr/>
        </p:nvCxnSpPr>
        <p:spPr>
          <a:xfrm>
            <a:off x="1264920" y="4223385"/>
            <a:ext cx="10388381"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5915A602-FCAC-8B6F-A00E-34F0CF9DBE46}"/>
              </a:ext>
            </a:extLst>
          </p:cNvPr>
          <p:cNvCxnSpPr/>
          <p:nvPr/>
        </p:nvCxnSpPr>
        <p:spPr>
          <a:xfrm>
            <a:off x="10965180" y="2369902"/>
            <a:ext cx="0" cy="1897380"/>
          </a:xfrm>
          <a:prstGeom prst="line">
            <a:avLst/>
          </a:prstGeom>
        </p:spPr>
        <p:style>
          <a:lnRef idx="1">
            <a:schemeClr val="dk1"/>
          </a:lnRef>
          <a:fillRef idx="0">
            <a:schemeClr val="dk1"/>
          </a:fillRef>
          <a:effectRef idx="0">
            <a:schemeClr val="dk1"/>
          </a:effectRef>
          <a:fontRef idx="minor">
            <a:schemeClr val="tx1"/>
          </a:fontRef>
        </p:style>
      </p:cxnSp>
      <p:sp>
        <p:nvSpPr>
          <p:cNvPr id="4" name="Rectangle: Rounded Corners 3">
            <a:extLst>
              <a:ext uri="{FF2B5EF4-FFF2-40B4-BE49-F238E27FC236}">
                <a16:creationId xmlns:a16="http://schemas.microsoft.com/office/drawing/2014/main" id="{DAEEC4CF-8659-E0D7-7F11-516691B52068}"/>
              </a:ext>
            </a:extLst>
          </p:cNvPr>
          <p:cNvSpPr/>
          <p:nvPr/>
        </p:nvSpPr>
        <p:spPr>
          <a:xfrm>
            <a:off x="3990976" y="2447925"/>
            <a:ext cx="1733547" cy="25074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24h</a:t>
            </a:r>
            <a:endParaRPr lang="en-US" dirty="0">
              <a:solidFill>
                <a:schemeClr val="tx1"/>
              </a:solidFill>
            </a:endParaRPr>
          </a:p>
        </p:txBody>
      </p:sp>
      <p:sp>
        <p:nvSpPr>
          <p:cNvPr id="5" name="Rectangle: Rounded Corners 4">
            <a:extLst>
              <a:ext uri="{FF2B5EF4-FFF2-40B4-BE49-F238E27FC236}">
                <a16:creationId xmlns:a16="http://schemas.microsoft.com/office/drawing/2014/main" id="{C741F23E-F408-CD08-914D-F8CDBCC67745}"/>
              </a:ext>
            </a:extLst>
          </p:cNvPr>
          <p:cNvSpPr/>
          <p:nvPr/>
        </p:nvSpPr>
        <p:spPr>
          <a:xfrm>
            <a:off x="3990975" y="3084914"/>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Rounded Corners 6">
            <a:extLst>
              <a:ext uri="{FF2B5EF4-FFF2-40B4-BE49-F238E27FC236}">
                <a16:creationId xmlns:a16="http://schemas.microsoft.com/office/drawing/2014/main" id="{7E018023-81A4-B327-E8F6-D8C714B1FC9C}"/>
              </a:ext>
            </a:extLst>
          </p:cNvPr>
          <p:cNvSpPr/>
          <p:nvPr/>
        </p:nvSpPr>
        <p:spPr>
          <a:xfrm>
            <a:off x="4701141" y="3084914"/>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CF878887-5340-2C7D-1074-6675D1CDC27F}"/>
              </a:ext>
            </a:extLst>
          </p:cNvPr>
          <p:cNvSpPr txBox="1"/>
          <p:nvPr/>
        </p:nvSpPr>
        <p:spPr>
          <a:xfrm>
            <a:off x="3990975" y="2388629"/>
            <a:ext cx="516896" cy="369332"/>
          </a:xfrm>
          <a:prstGeom prst="rect">
            <a:avLst/>
          </a:prstGeom>
          <a:noFill/>
        </p:spPr>
        <p:txBody>
          <a:bodyPr wrap="square" rtlCol="0">
            <a:spAutoFit/>
          </a:bodyPr>
          <a:lstStyle/>
          <a:p>
            <a:r>
              <a:rPr lang="es-ES" dirty="0"/>
              <a:t>O</a:t>
            </a:r>
            <a:endParaRPr lang="en-US" dirty="0"/>
          </a:p>
        </p:txBody>
      </p:sp>
    </p:spTree>
    <p:extLst>
      <p:ext uri="{BB962C8B-B14F-4D97-AF65-F5344CB8AC3E}">
        <p14:creationId xmlns:p14="http://schemas.microsoft.com/office/powerpoint/2010/main" val="303606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8</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Labels definition. Suspected Infection </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graphicFrame>
        <p:nvGraphicFramePr>
          <p:cNvPr id="51" name="Table 50">
            <a:extLst>
              <a:ext uri="{FF2B5EF4-FFF2-40B4-BE49-F238E27FC236}">
                <a16:creationId xmlns:a16="http://schemas.microsoft.com/office/drawing/2014/main" id="{6D7AD889-E046-93F0-B819-B292D5C39EFF}"/>
              </a:ext>
            </a:extLst>
          </p:cNvPr>
          <p:cNvGraphicFramePr>
            <a:graphicFrameLocks noGrp="1"/>
          </p:cNvGraphicFramePr>
          <p:nvPr>
            <p:extLst>
              <p:ext uri="{D42A27DB-BD31-4B8C-83A1-F6EECF244321}">
                <p14:modId xmlns:p14="http://schemas.microsoft.com/office/powerpoint/2010/main" val="1483715203"/>
              </p:ext>
            </p:extLst>
          </p:nvPr>
        </p:nvGraphicFramePr>
        <p:xfrm>
          <a:off x="223285" y="1350727"/>
          <a:ext cx="11430016" cy="2225040"/>
        </p:xfrm>
        <a:graphic>
          <a:graphicData uri="http://schemas.openxmlformats.org/drawingml/2006/table">
            <a:tbl>
              <a:tblPr firstRow="1" bandRow="1">
                <a:tableStyleId>{2D5ABB26-0587-4C30-8999-92F81FD0307C}</a:tableStyleId>
              </a:tblPr>
              <a:tblGrid>
                <a:gridCol w="1063256">
                  <a:extLst>
                    <a:ext uri="{9D8B030D-6E8A-4147-A177-3AD203B41FA5}">
                      <a16:colId xmlns:a16="http://schemas.microsoft.com/office/drawing/2014/main" val="4177239747"/>
                    </a:ext>
                  </a:extLst>
                </a:gridCol>
                <a:gridCol w="695208">
                  <a:extLst>
                    <a:ext uri="{9D8B030D-6E8A-4147-A177-3AD203B41FA5}">
                      <a16:colId xmlns:a16="http://schemas.microsoft.com/office/drawing/2014/main" val="2808377309"/>
                    </a:ext>
                  </a:extLst>
                </a:gridCol>
                <a:gridCol w="219808">
                  <a:extLst>
                    <a:ext uri="{9D8B030D-6E8A-4147-A177-3AD203B41FA5}">
                      <a16:colId xmlns:a16="http://schemas.microsoft.com/office/drawing/2014/main" val="4186593845"/>
                    </a:ext>
                  </a:extLst>
                </a:gridCol>
                <a:gridCol w="219808">
                  <a:extLst>
                    <a:ext uri="{9D8B030D-6E8A-4147-A177-3AD203B41FA5}">
                      <a16:colId xmlns:a16="http://schemas.microsoft.com/office/drawing/2014/main" val="498308652"/>
                    </a:ext>
                  </a:extLst>
                </a:gridCol>
                <a:gridCol w="219808">
                  <a:extLst>
                    <a:ext uri="{9D8B030D-6E8A-4147-A177-3AD203B41FA5}">
                      <a16:colId xmlns:a16="http://schemas.microsoft.com/office/drawing/2014/main" val="3314016346"/>
                    </a:ext>
                  </a:extLst>
                </a:gridCol>
                <a:gridCol w="219808">
                  <a:extLst>
                    <a:ext uri="{9D8B030D-6E8A-4147-A177-3AD203B41FA5}">
                      <a16:colId xmlns:a16="http://schemas.microsoft.com/office/drawing/2014/main" val="2548691494"/>
                    </a:ext>
                  </a:extLst>
                </a:gridCol>
                <a:gridCol w="219808">
                  <a:extLst>
                    <a:ext uri="{9D8B030D-6E8A-4147-A177-3AD203B41FA5}">
                      <a16:colId xmlns:a16="http://schemas.microsoft.com/office/drawing/2014/main" val="325505369"/>
                    </a:ext>
                  </a:extLst>
                </a:gridCol>
                <a:gridCol w="219808">
                  <a:extLst>
                    <a:ext uri="{9D8B030D-6E8A-4147-A177-3AD203B41FA5}">
                      <a16:colId xmlns:a16="http://schemas.microsoft.com/office/drawing/2014/main" val="3674257090"/>
                    </a:ext>
                  </a:extLst>
                </a:gridCol>
                <a:gridCol w="219808">
                  <a:extLst>
                    <a:ext uri="{9D8B030D-6E8A-4147-A177-3AD203B41FA5}">
                      <a16:colId xmlns:a16="http://schemas.microsoft.com/office/drawing/2014/main" val="253073046"/>
                    </a:ext>
                  </a:extLst>
                </a:gridCol>
                <a:gridCol w="219808">
                  <a:extLst>
                    <a:ext uri="{9D8B030D-6E8A-4147-A177-3AD203B41FA5}">
                      <a16:colId xmlns:a16="http://schemas.microsoft.com/office/drawing/2014/main" val="45483571"/>
                    </a:ext>
                  </a:extLst>
                </a:gridCol>
                <a:gridCol w="219808">
                  <a:extLst>
                    <a:ext uri="{9D8B030D-6E8A-4147-A177-3AD203B41FA5}">
                      <a16:colId xmlns:a16="http://schemas.microsoft.com/office/drawing/2014/main" val="1915266424"/>
                    </a:ext>
                  </a:extLst>
                </a:gridCol>
                <a:gridCol w="219808">
                  <a:extLst>
                    <a:ext uri="{9D8B030D-6E8A-4147-A177-3AD203B41FA5}">
                      <a16:colId xmlns:a16="http://schemas.microsoft.com/office/drawing/2014/main" val="481186739"/>
                    </a:ext>
                  </a:extLst>
                </a:gridCol>
                <a:gridCol w="219808">
                  <a:extLst>
                    <a:ext uri="{9D8B030D-6E8A-4147-A177-3AD203B41FA5}">
                      <a16:colId xmlns:a16="http://schemas.microsoft.com/office/drawing/2014/main" val="3796147563"/>
                    </a:ext>
                  </a:extLst>
                </a:gridCol>
                <a:gridCol w="219808">
                  <a:extLst>
                    <a:ext uri="{9D8B030D-6E8A-4147-A177-3AD203B41FA5}">
                      <a16:colId xmlns:a16="http://schemas.microsoft.com/office/drawing/2014/main" val="94208265"/>
                    </a:ext>
                  </a:extLst>
                </a:gridCol>
                <a:gridCol w="219808">
                  <a:extLst>
                    <a:ext uri="{9D8B030D-6E8A-4147-A177-3AD203B41FA5}">
                      <a16:colId xmlns:a16="http://schemas.microsoft.com/office/drawing/2014/main" val="3835456889"/>
                    </a:ext>
                  </a:extLst>
                </a:gridCol>
                <a:gridCol w="219808">
                  <a:extLst>
                    <a:ext uri="{9D8B030D-6E8A-4147-A177-3AD203B41FA5}">
                      <a16:colId xmlns:a16="http://schemas.microsoft.com/office/drawing/2014/main" val="3068991326"/>
                    </a:ext>
                  </a:extLst>
                </a:gridCol>
                <a:gridCol w="219808">
                  <a:extLst>
                    <a:ext uri="{9D8B030D-6E8A-4147-A177-3AD203B41FA5}">
                      <a16:colId xmlns:a16="http://schemas.microsoft.com/office/drawing/2014/main" val="413413509"/>
                    </a:ext>
                  </a:extLst>
                </a:gridCol>
                <a:gridCol w="219808">
                  <a:extLst>
                    <a:ext uri="{9D8B030D-6E8A-4147-A177-3AD203B41FA5}">
                      <a16:colId xmlns:a16="http://schemas.microsoft.com/office/drawing/2014/main" val="2047117494"/>
                    </a:ext>
                  </a:extLst>
                </a:gridCol>
                <a:gridCol w="219808">
                  <a:extLst>
                    <a:ext uri="{9D8B030D-6E8A-4147-A177-3AD203B41FA5}">
                      <a16:colId xmlns:a16="http://schemas.microsoft.com/office/drawing/2014/main" val="4285883745"/>
                    </a:ext>
                  </a:extLst>
                </a:gridCol>
                <a:gridCol w="219808">
                  <a:extLst>
                    <a:ext uri="{9D8B030D-6E8A-4147-A177-3AD203B41FA5}">
                      <a16:colId xmlns:a16="http://schemas.microsoft.com/office/drawing/2014/main" val="3017405659"/>
                    </a:ext>
                  </a:extLst>
                </a:gridCol>
                <a:gridCol w="219808">
                  <a:extLst>
                    <a:ext uri="{9D8B030D-6E8A-4147-A177-3AD203B41FA5}">
                      <a16:colId xmlns:a16="http://schemas.microsoft.com/office/drawing/2014/main" val="4151734386"/>
                    </a:ext>
                  </a:extLst>
                </a:gridCol>
                <a:gridCol w="219808">
                  <a:extLst>
                    <a:ext uri="{9D8B030D-6E8A-4147-A177-3AD203B41FA5}">
                      <a16:colId xmlns:a16="http://schemas.microsoft.com/office/drawing/2014/main" val="1783001871"/>
                    </a:ext>
                  </a:extLst>
                </a:gridCol>
                <a:gridCol w="219808">
                  <a:extLst>
                    <a:ext uri="{9D8B030D-6E8A-4147-A177-3AD203B41FA5}">
                      <a16:colId xmlns:a16="http://schemas.microsoft.com/office/drawing/2014/main" val="3512182217"/>
                    </a:ext>
                  </a:extLst>
                </a:gridCol>
                <a:gridCol w="219808">
                  <a:extLst>
                    <a:ext uri="{9D8B030D-6E8A-4147-A177-3AD203B41FA5}">
                      <a16:colId xmlns:a16="http://schemas.microsoft.com/office/drawing/2014/main" val="1178959938"/>
                    </a:ext>
                  </a:extLst>
                </a:gridCol>
                <a:gridCol w="219808">
                  <a:extLst>
                    <a:ext uri="{9D8B030D-6E8A-4147-A177-3AD203B41FA5}">
                      <a16:colId xmlns:a16="http://schemas.microsoft.com/office/drawing/2014/main" val="3517031034"/>
                    </a:ext>
                  </a:extLst>
                </a:gridCol>
                <a:gridCol w="219808">
                  <a:extLst>
                    <a:ext uri="{9D8B030D-6E8A-4147-A177-3AD203B41FA5}">
                      <a16:colId xmlns:a16="http://schemas.microsoft.com/office/drawing/2014/main" val="2056489674"/>
                    </a:ext>
                  </a:extLst>
                </a:gridCol>
                <a:gridCol w="219808">
                  <a:extLst>
                    <a:ext uri="{9D8B030D-6E8A-4147-A177-3AD203B41FA5}">
                      <a16:colId xmlns:a16="http://schemas.microsoft.com/office/drawing/2014/main" val="562406605"/>
                    </a:ext>
                  </a:extLst>
                </a:gridCol>
                <a:gridCol w="219808">
                  <a:extLst>
                    <a:ext uri="{9D8B030D-6E8A-4147-A177-3AD203B41FA5}">
                      <a16:colId xmlns:a16="http://schemas.microsoft.com/office/drawing/2014/main" val="3654791621"/>
                    </a:ext>
                  </a:extLst>
                </a:gridCol>
                <a:gridCol w="219808">
                  <a:extLst>
                    <a:ext uri="{9D8B030D-6E8A-4147-A177-3AD203B41FA5}">
                      <a16:colId xmlns:a16="http://schemas.microsoft.com/office/drawing/2014/main" val="2368862055"/>
                    </a:ext>
                  </a:extLst>
                </a:gridCol>
                <a:gridCol w="219808">
                  <a:extLst>
                    <a:ext uri="{9D8B030D-6E8A-4147-A177-3AD203B41FA5}">
                      <a16:colId xmlns:a16="http://schemas.microsoft.com/office/drawing/2014/main" val="2448292573"/>
                    </a:ext>
                  </a:extLst>
                </a:gridCol>
                <a:gridCol w="219808">
                  <a:extLst>
                    <a:ext uri="{9D8B030D-6E8A-4147-A177-3AD203B41FA5}">
                      <a16:colId xmlns:a16="http://schemas.microsoft.com/office/drawing/2014/main" val="849080806"/>
                    </a:ext>
                  </a:extLst>
                </a:gridCol>
                <a:gridCol w="219808">
                  <a:extLst>
                    <a:ext uri="{9D8B030D-6E8A-4147-A177-3AD203B41FA5}">
                      <a16:colId xmlns:a16="http://schemas.microsoft.com/office/drawing/2014/main" val="3096172776"/>
                    </a:ext>
                  </a:extLst>
                </a:gridCol>
                <a:gridCol w="219808">
                  <a:extLst>
                    <a:ext uri="{9D8B030D-6E8A-4147-A177-3AD203B41FA5}">
                      <a16:colId xmlns:a16="http://schemas.microsoft.com/office/drawing/2014/main" val="447580064"/>
                    </a:ext>
                  </a:extLst>
                </a:gridCol>
                <a:gridCol w="219808">
                  <a:extLst>
                    <a:ext uri="{9D8B030D-6E8A-4147-A177-3AD203B41FA5}">
                      <a16:colId xmlns:a16="http://schemas.microsoft.com/office/drawing/2014/main" val="326011458"/>
                    </a:ext>
                  </a:extLst>
                </a:gridCol>
                <a:gridCol w="219808">
                  <a:extLst>
                    <a:ext uri="{9D8B030D-6E8A-4147-A177-3AD203B41FA5}">
                      <a16:colId xmlns:a16="http://schemas.microsoft.com/office/drawing/2014/main" val="3766060622"/>
                    </a:ext>
                  </a:extLst>
                </a:gridCol>
                <a:gridCol w="219808">
                  <a:extLst>
                    <a:ext uri="{9D8B030D-6E8A-4147-A177-3AD203B41FA5}">
                      <a16:colId xmlns:a16="http://schemas.microsoft.com/office/drawing/2014/main" val="1029743742"/>
                    </a:ext>
                  </a:extLst>
                </a:gridCol>
                <a:gridCol w="219808">
                  <a:extLst>
                    <a:ext uri="{9D8B030D-6E8A-4147-A177-3AD203B41FA5}">
                      <a16:colId xmlns:a16="http://schemas.microsoft.com/office/drawing/2014/main" val="1717431344"/>
                    </a:ext>
                  </a:extLst>
                </a:gridCol>
                <a:gridCol w="219808">
                  <a:extLst>
                    <a:ext uri="{9D8B030D-6E8A-4147-A177-3AD203B41FA5}">
                      <a16:colId xmlns:a16="http://schemas.microsoft.com/office/drawing/2014/main" val="231775629"/>
                    </a:ext>
                  </a:extLst>
                </a:gridCol>
                <a:gridCol w="266839">
                  <a:extLst>
                    <a:ext uri="{9D8B030D-6E8A-4147-A177-3AD203B41FA5}">
                      <a16:colId xmlns:a16="http://schemas.microsoft.com/office/drawing/2014/main" val="3067301677"/>
                    </a:ext>
                  </a:extLst>
                </a:gridCol>
                <a:gridCol w="266839">
                  <a:extLst>
                    <a:ext uri="{9D8B030D-6E8A-4147-A177-3AD203B41FA5}">
                      <a16:colId xmlns:a16="http://schemas.microsoft.com/office/drawing/2014/main" val="2933053613"/>
                    </a:ext>
                  </a:extLst>
                </a:gridCol>
                <a:gridCol w="266839">
                  <a:extLst>
                    <a:ext uri="{9D8B030D-6E8A-4147-A177-3AD203B41FA5}">
                      <a16:colId xmlns:a16="http://schemas.microsoft.com/office/drawing/2014/main" val="4104966499"/>
                    </a:ext>
                  </a:extLst>
                </a:gridCol>
                <a:gridCol w="266839">
                  <a:extLst>
                    <a:ext uri="{9D8B030D-6E8A-4147-A177-3AD203B41FA5}">
                      <a16:colId xmlns:a16="http://schemas.microsoft.com/office/drawing/2014/main" val="2781280211"/>
                    </a:ext>
                  </a:extLst>
                </a:gridCol>
                <a:gridCol w="691108">
                  <a:extLst>
                    <a:ext uri="{9D8B030D-6E8A-4147-A177-3AD203B41FA5}">
                      <a16:colId xmlns:a16="http://schemas.microsoft.com/office/drawing/2014/main" val="19504275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solidFill>
                            <a:schemeClr val="tx1"/>
                          </a:solidFill>
                        </a:rPr>
                        <a:t>Bact</a:t>
                      </a:r>
                      <a:r>
                        <a:rPr lang="es-ES" dirty="0">
                          <a:solidFill>
                            <a:schemeClr val="tx1"/>
                          </a:solidFill>
                        </a:rPr>
                        <a:t>. </a:t>
                      </a:r>
                      <a:endParaRPr lang="en-US" dirty="0">
                        <a:solidFill>
                          <a:schemeClr val="tx1"/>
                        </a:solidFill>
                      </a:endParaRPr>
                    </a:p>
                  </a:txBody>
                  <a:tcPr/>
                </a:tc>
                <a:tc rowSpan="5">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gridSpan="10">
                  <a:txBody>
                    <a:bodyPr/>
                    <a:lstStyle/>
                    <a:p>
                      <a:pPr algn="ctr"/>
                      <a:endParaRPr lang="en-US" dirty="0"/>
                    </a:p>
                  </a:txBody>
                  <a:tcPr>
                    <a:solidFill>
                      <a:schemeClr val="bg1"/>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rowSpan="5">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2327797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Antib.</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vMerge="1">
                  <a:txBody>
                    <a:bodyPr/>
                    <a:lstStyle/>
                    <a:p>
                      <a:endParaRPr lang="en-US" dirty="0"/>
                    </a:p>
                  </a:txBody>
                  <a:tcPr/>
                </a:tc>
                <a:extLst>
                  <a:ext uri="{0D108BD9-81ED-4DB2-BD59-A6C34878D82A}">
                    <a16:rowId xmlns:a16="http://schemas.microsoft.com/office/drawing/2014/main" val="1508274293"/>
                  </a:ext>
                </a:extLst>
              </a:tr>
              <a:tr h="370840">
                <a:tc>
                  <a:txBody>
                    <a:bodyPr/>
                    <a:lstStyle/>
                    <a:p>
                      <a:r>
                        <a:rPr lang="es-ES" dirty="0"/>
                        <a:t>Sample</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vMerge="1">
                  <a:txBody>
                    <a:bodyPr/>
                    <a:lstStyle/>
                    <a:p>
                      <a:endParaRPr lang="en-US" dirty="0"/>
                    </a:p>
                  </a:txBody>
                  <a:tcPr/>
                </a:tc>
                <a:extLst>
                  <a:ext uri="{0D108BD9-81ED-4DB2-BD59-A6C34878D82A}">
                    <a16:rowId xmlns:a16="http://schemas.microsoft.com/office/drawing/2014/main" val="2498344912"/>
                  </a:ext>
                </a:extLst>
              </a:tr>
              <a:tr h="370840">
                <a:tc>
                  <a:txBody>
                    <a:bodyPr/>
                    <a:lstStyle/>
                    <a:p>
                      <a:r>
                        <a:rPr lang="es-ES" b="1" dirty="0">
                          <a:solidFill>
                            <a:schemeClr val="tx1"/>
                          </a:solidFill>
                        </a:rPr>
                        <a:t>Susp. Inf.</a:t>
                      </a:r>
                      <a:endParaRPr lang="en-US" b="1" dirty="0">
                        <a:solidFill>
                          <a:schemeClr val="tx1"/>
                        </a:solidFill>
                      </a:endParaRPr>
                    </a:p>
                  </a:txBody>
                  <a:tcPr>
                    <a:solidFill>
                      <a:schemeClr val="accent6">
                        <a:lumMod val="60000"/>
                        <a:lumOff val="40000"/>
                      </a:schemeClr>
                    </a:solidFill>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vMerge="1">
                  <a:txBody>
                    <a:bodyPr/>
                    <a:lstStyle/>
                    <a:p>
                      <a:endParaRPr lang="en-US" dirty="0"/>
                    </a:p>
                  </a:txBody>
                  <a:tcPr/>
                </a:tc>
                <a:extLst>
                  <a:ext uri="{0D108BD9-81ED-4DB2-BD59-A6C34878D82A}">
                    <a16:rowId xmlns:a16="http://schemas.microsoft.com/office/drawing/2014/main" val="2430709431"/>
                  </a:ext>
                </a:extLst>
              </a:tr>
              <a:tr h="370840">
                <a:tc>
                  <a:txBody>
                    <a:bodyPr/>
                    <a:lstStyle/>
                    <a:p>
                      <a:r>
                        <a:rPr lang="el-GR" dirty="0"/>
                        <a:t>Δ</a:t>
                      </a:r>
                      <a:r>
                        <a:rPr lang="es-ES" dirty="0"/>
                        <a:t>Sofa</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vMerge="1">
                  <a:txBody>
                    <a:bodyPr/>
                    <a:lstStyle/>
                    <a:p>
                      <a:endParaRPr lang="en-US" dirty="0"/>
                    </a:p>
                  </a:txBody>
                  <a:tcPr/>
                </a:tc>
                <a:extLst>
                  <a:ext uri="{0D108BD9-81ED-4DB2-BD59-A6C34878D82A}">
                    <a16:rowId xmlns:a16="http://schemas.microsoft.com/office/drawing/2014/main" val="864770508"/>
                  </a:ext>
                </a:extLst>
              </a:tr>
              <a:tr h="370840">
                <a:tc>
                  <a:txBody>
                    <a:bodyPr/>
                    <a:lstStyle/>
                    <a:p>
                      <a:endParaRPr lang="en-US" dirty="0"/>
                    </a:p>
                  </a:txBody>
                  <a:tcPr/>
                </a:tc>
                <a:tc>
                  <a:txBody>
                    <a:bodyPr/>
                    <a:lstStyle/>
                    <a:p>
                      <a:pPr algn="r"/>
                      <a:r>
                        <a:rPr lang="es-ES" dirty="0"/>
                        <a:t>0</a:t>
                      </a:r>
                      <a:endParaRPr lang="en-US" dirty="0"/>
                    </a:p>
                  </a:txBody>
                  <a:tcPr/>
                </a:tc>
                <a:tc gridSpan="4">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a:r>
                        <a:rPr lang="es-ES" dirty="0"/>
                        <a:t>72h</a:t>
                      </a:r>
                      <a:endParaRPr lang="en-US" dirty="0"/>
                    </a:p>
                  </a:txBody>
                  <a:tcPr/>
                </a:tc>
                <a:extLst>
                  <a:ext uri="{0D108BD9-81ED-4DB2-BD59-A6C34878D82A}">
                    <a16:rowId xmlns:a16="http://schemas.microsoft.com/office/drawing/2014/main" val="1286837413"/>
                  </a:ext>
                </a:extLst>
              </a:tr>
            </a:tbl>
          </a:graphicData>
        </a:graphic>
      </p:graphicFrame>
      <p:cxnSp>
        <p:nvCxnSpPr>
          <p:cNvPr id="53" name="Straight Connector 52">
            <a:extLst>
              <a:ext uri="{FF2B5EF4-FFF2-40B4-BE49-F238E27FC236}">
                <a16:creationId xmlns:a16="http://schemas.microsoft.com/office/drawing/2014/main" id="{90BD3112-F38F-D07D-0B71-9D95D6BE3B89}"/>
              </a:ext>
            </a:extLst>
          </p:cNvPr>
          <p:cNvCxnSpPr/>
          <p:nvPr/>
        </p:nvCxnSpPr>
        <p:spPr>
          <a:xfrm>
            <a:off x="1981200" y="1358265"/>
            <a:ext cx="0" cy="189738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91646CAB-9C0C-2942-3843-6B1B08153FFE}"/>
              </a:ext>
            </a:extLst>
          </p:cNvPr>
          <p:cNvCxnSpPr>
            <a:cxnSpLocks/>
          </p:cNvCxnSpPr>
          <p:nvPr/>
        </p:nvCxnSpPr>
        <p:spPr>
          <a:xfrm>
            <a:off x="1264920" y="3204210"/>
            <a:ext cx="10388381"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5915A602-FCAC-8B6F-A00E-34F0CF9DBE46}"/>
              </a:ext>
            </a:extLst>
          </p:cNvPr>
          <p:cNvCxnSpPr/>
          <p:nvPr/>
        </p:nvCxnSpPr>
        <p:spPr>
          <a:xfrm>
            <a:off x="10965180" y="1350727"/>
            <a:ext cx="0" cy="1897380"/>
          </a:xfrm>
          <a:prstGeom prst="line">
            <a:avLst/>
          </a:prstGeom>
        </p:spPr>
        <p:style>
          <a:lnRef idx="1">
            <a:schemeClr val="dk1"/>
          </a:lnRef>
          <a:fillRef idx="0">
            <a:schemeClr val="dk1"/>
          </a:fillRef>
          <a:effectRef idx="0">
            <a:schemeClr val="dk1"/>
          </a:effectRef>
          <a:fontRef idx="minor">
            <a:schemeClr val="tx1"/>
          </a:fontRef>
        </p:style>
      </p:cxnSp>
      <p:sp>
        <p:nvSpPr>
          <p:cNvPr id="8" name="Rectangle: Rounded Corners 7">
            <a:extLst>
              <a:ext uri="{FF2B5EF4-FFF2-40B4-BE49-F238E27FC236}">
                <a16:creationId xmlns:a16="http://schemas.microsoft.com/office/drawing/2014/main" id="{D258DE84-FCD3-1B42-A863-2EDCB7D0B211}"/>
              </a:ext>
            </a:extLst>
          </p:cNvPr>
          <p:cNvSpPr/>
          <p:nvPr/>
        </p:nvSpPr>
        <p:spPr>
          <a:xfrm>
            <a:off x="2515154" y="1777999"/>
            <a:ext cx="2447924" cy="25073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772EE63-2E18-2D4E-2930-9F68F85AE9C0}"/>
              </a:ext>
            </a:extLst>
          </p:cNvPr>
          <p:cNvSpPr/>
          <p:nvPr/>
        </p:nvSpPr>
        <p:spPr>
          <a:xfrm>
            <a:off x="1981200" y="2453722"/>
            <a:ext cx="3521074" cy="250739"/>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F856F9-5E3D-13B4-7895-DBBD4E2F08F5}"/>
              </a:ext>
            </a:extLst>
          </p:cNvPr>
          <p:cNvSpPr txBox="1"/>
          <p:nvPr/>
        </p:nvSpPr>
        <p:spPr>
          <a:xfrm>
            <a:off x="4036055" y="2411895"/>
            <a:ext cx="516896" cy="369332"/>
          </a:xfrm>
          <a:prstGeom prst="rect">
            <a:avLst/>
          </a:prstGeom>
          <a:noFill/>
        </p:spPr>
        <p:txBody>
          <a:bodyPr wrap="square" rtlCol="0">
            <a:spAutoFit/>
          </a:bodyPr>
          <a:lstStyle/>
          <a:p>
            <a:r>
              <a:rPr lang="es-ES" dirty="0"/>
              <a:t>O</a:t>
            </a:r>
            <a:endParaRPr lang="en-US" dirty="0"/>
          </a:p>
        </p:txBody>
      </p:sp>
      <p:sp>
        <p:nvSpPr>
          <p:cNvPr id="12" name="TextBox 11">
            <a:extLst>
              <a:ext uri="{FF2B5EF4-FFF2-40B4-BE49-F238E27FC236}">
                <a16:creationId xmlns:a16="http://schemas.microsoft.com/office/drawing/2014/main" id="{663201D9-A3E9-7F99-3C1C-09DC10687215}"/>
              </a:ext>
            </a:extLst>
          </p:cNvPr>
          <p:cNvSpPr txBox="1"/>
          <p:nvPr/>
        </p:nvSpPr>
        <p:spPr>
          <a:xfrm>
            <a:off x="2771853" y="2411895"/>
            <a:ext cx="908207" cy="369332"/>
          </a:xfrm>
          <a:prstGeom prst="rect">
            <a:avLst/>
          </a:prstGeom>
          <a:noFill/>
        </p:spPr>
        <p:txBody>
          <a:bodyPr wrap="square" rtlCol="0">
            <a:spAutoFit/>
          </a:bodyPr>
          <a:lstStyle/>
          <a:p>
            <a:r>
              <a:rPr lang="es-ES" dirty="0"/>
              <a:t>48h</a:t>
            </a:r>
            <a:endParaRPr lang="en-US" dirty="0"/>
          </a:p>
        </p:txBody>
      </p:sp>
      <p:sp>
        <p:nvSpPr>
          <p:cNvPr id="13" name="TextBox 12">
            <a:extLst>
              <a:ext uri="{FF2B5EF4-FFF2-40B4-BE49-F238E27FC236}">
                <a16:creationId xmlns:a16="http://schemas.microsoft.com/office/drawing/2014/main" id="{4DC1D9F2-5DF3-CCFB-252C-43A44EDF9215}"/>
              </a:ext>
            </a:extLst>
          </p:cNvPr>
          <p:cNvSpPr txBox="1"/>
          <p:nvPr/>
        </p:nvSpPr>
        <p:spPr>
          <a:xfrm>
            <a:off x="4631491" y="2391581"/>
            <a:ext cx="908207" cy="369332"/>
          </a:xfrm>
          <a:prstGeom prst="rect">
            <a:avLst/>
          </a:prstGeom>
          <a:noFill/>
        </p:spPr>
        <p:txBody>
          <a:bodyPr wrap="square" rtlCol="0">
            <a:spAutoFit/>
          </a:bodyPr>
          <a:lstStyle/>
          <a:p>
            <a:r>
              <a:rPr lang="es-ES" dirty="0"/>
              <a:t>24h</a:t>
            </a:r>
            <a:endParaRPr lang="en-US" dirty="0"/>
          </a:p>
        </p:txBody>
      </p:sp>
      <p:sp>
        <p:nvSpPr>
          <p:cNvPr id="14" name="Rectangle: Rounded Corners 13">
            <a:extLst>
              <a:ext uri="{FF2B5EF4-FFF2-40B4-BE49-F238E27FC236}">
                <a16:creationId xmlns:a16="http://schemas.microsoft.com/office/drawing/2014/main" id="{53875901-4C41-F0D2-00D3-2DCC67D26CF9}"/>
              </a:ext>
            </a:extLst>
          </p:cNvPr>
          <p:cNvSpPr/>
          <p:nvPr/>
        </p:nvSpPr>
        <p:spPr>
          <a:xfrm>
            <a:off x="3990976" y="1447800"/>
            <a:ext cx="1733550" cy="25074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24h</a:t>
            </a:r>
            <a:endParaRPr lang="en-US" dirty="0">
              <a:solidFill>
                <a:schemeClr val="tx1"/>
              </a:solidFill>
            </a:endParaRPr>
          </a:p>
        </p:txBody>
      </p:sp>
      <p:sp>
        <p:nvSpPr>
          <p:cNvPr id="15" name="Rectangle: Rounded Corners 14">
            <a:extLst>
              <a:ext uri="{FF2B5EF4-FFF2-40B4-BE49-F238E27FC236}">
                <a16:creationId xmlns:a16="http://schemas.microsoft.com/office/drawing/2014/main" id="{0D9D1489-FCAD-E9A5-E97F-C516600DE0E4}"/>
              </a:ext>
            </a:extLst>
          </p:cNvPr>
          <p:cNvSpPr/>
          <p:nvPr/>
        </p:nvSpPr>
        <p:spPr>
          <a:xfrm>
            <a:off x="3990975" y="2122889"/>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Rounded Corners 15">
            <a:extLst>
              <a:ext uri="{FF2B5EF4-FFF2-40B4-BE49-F238E27FC236}">
                <a16:creationId xmlns:a16="http://schemas.microsoft.com/office/drawing/2014/main" id="{16A71E9A-65E7-2747-7EC6-217B914AFB4F}"/>
              </a:ext>
            </a:extLst>
          </p:cNvPr>
          <p:cNvSpPr/>
          <p:nvPr/>
        </p:nvSpPr>
        <p:spPr>
          <a:xfrm>
            <a:off x="4701141" y="2122889"/>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17" name="Table 16">
            <a:extLst>
              <a:ext uri="{FF2B5EF4-FFF2-40B4-BE49-F238E27FC236}">
                <a16:creationId xmlns:a16="http://schemas.microsoft.com/office/drawing/2014/main" id="{546E59F8-DAD8-0D9F-6680-B39247B28852}"/>
              </a:ext>
            </a:extLst>
          </p:cNvPr>
          <p:cNvGraphicFramePr>
            <a:graphicFrameLocks noGrp="1"/>
          </p:cNvGraphicFramePr>
          <p:nvPr>
            <p:extLst>
              <p:ext uri="{D42A27DB-BD31-4B8C-83A1-F6EECF244321}">
                <p14:modId xmlns:p14="http://schemas.microsoft.com/office/powerpoint/2010/main" val="2415179345"/>
              </p:ext>
            </p:extLst>
          </p:nvPr>
        </p:nvGraphicFramePr>
        <p:xfrm>
          <a:off x="223285" y="3989070"/>
          <a:ext cx="11430016" cy="2225040"/>
        </p:xfrm>
        <a:graphic>
          <a:graphicData uri="http://schemas.openxmlformats.org/drawingml/2006/table">
            <a:tbl>
              <a:tblPr firstRow="1" bandRow="1">
                <a:tableStyleId>{2D5ABB26-0587-4C30-8999-92F81FD0307C}</a:tableStyleId>
              </a:tblPr>
              <a:tblGrid>
                <a:gridCol w="1063256">
                  <a:extLst>
                    <a:ext uri="{9D8B030D-6E8A-4147-A177-3AD203B41FA5}">
                      <a16:colId xmlns:a16="http://schemas.microsoft.com/office/drawing/2014/main" val="4177239747"/>
                    </a:ext>
                  </a:extLst>
                </a:gridCol>
                <a:gridCol w="695208">
                  <a:extLst>
                    <a:ext uri="{9D8B030D-6E8A-4147-A177-3AD203B41FA5}">
                      <a16:colId xmlns:a16="http://schemas.microsoft.com/office/drawing/2014/main" val="2808377309"/>
                    </a:ext>
                  </a:extLst>
                </a:gridCol>
                <a:gridCol w="219808">
                  <a:extLst>
                    <a:ext uri="{9D8B030D-6E8A-4147-A177-3AD203B41FA5}">
                      <a16:colId xmlns:a16="http://schemas.microsoft.com/office/drawing/2014/main" val="4186593845"/>
                    </a:ext>
                  </a:extLst>
                </a:gridCol>
                <a:gridCol w="219808">
                  <a:extLst>
                    <a:ext uri="{9D8B030D-6E8A-4147-A177-3AD203B41FA5}">
                      <a16:colId xmlns:a16="http://schemas.microsoft.com/office/drawing/2014/main" val="498308652"/>
                    </a:ext>
                  </a:extLst>
                </a:gridCol>
                <a:gridCol w="219808">
                  <a:extLst>
                    <a:ext uri="{9D8B030D-6E8A-4147-A177-3AD203B41FA5}">
                      <a16:colId xmlns:a16="http://schemas.microsoft.com/office/drawing/2014/main" val="3314016346"/>
                    </a:ext>
                  </a:extLst>
                </a:gridCol>
                <a:gridCol w="219808">
                  <a:extLst>
                    <a:ext uri="{9D8B030D-6E8A-4147-A177-3AD203B41FA5}">
                      <a16:colId xmlns:a16="http://schemas.microsoft.com/office/drawing/2014/main" val="2548691494"/>
                    </a:ext>
                  </a:extLst>
                </a:gridCol>
                <a:gridCol w="219808">
                  <a:extLst>
                    <a:ext uri="{9D8B030D-6E8A-4147-A177-3AD203B41FA5}">
                      <a16:colId xmlns:a16="http://schemas.microsoft.com/office/drawing/2014/main" val="325505369"/>
                    </a:ext>
                  </a:extLst>
                </a:gridCol>
                <a:gridCol w="219808">
                  <a:extLst>
                    <a:ext uri="{9D8B030D-6E8A-4147-A177-3AD203B41FA5}">
                      <a16:colId xmlns:a16="http://schemas.microsoft.com/office/drawing/2014/main" val="3674257090"/>
                    </a:ext>
                  </a:extLst>
                </a:gridCol>
                <a:gridCol w="219808">
                  <a:extLst>
                    <a:ext uri="{9D8B030D-6E8A-4147-A177-3AD203B41FA5}">
                      <a16:colId xmlns:a16="http://schemas.microsoft.com/office/drawing/2014/main" val="253073046"/>
                    </a:ext>
                  </a:extLst>
                </a:gridCol>
                <a:gridCol w="219808">
                  <a:extLst>
                    <a:ext uri="{9D8B030D-6E8A-4147-A177-3AD203B41FA5}">
                      <a16:colId xmlns:a16="http://schemas.microsoft.com/office/drawing/2014/main" val="45483571"/>
                    </a:ext>
                  </a:extLst>
                </a:gridCol>
                <a:gridCol w="219808">
                  <a:extLst>
                    <a:ext uri="{9D8B030D-6E8A-4147-A177-3AD203B41FA5}">
                      <a16:colId xmlns:a16="http://schemas.microsoft.com/office/drawing/2014/main" val="1915266424"/>
                    </a:ext>
                  </a:extLst>
                </a:gridCol>
                <a:gridCol w="219808">
                  <a:extLst>
                    <a:ext uri="{9D8B030D-6E8A-4147-A177-3AD203B41FA5}">
                      <a16:colId xmlns:a16="http://schemas.microsoft.com/office/drawing/2014/main" val="481186739"/>
                    </a:ext>
                  </a:extLst>
                </a:gridCol>
                <a:gridCol w="219808">
                  <a:extLst>
                    <a:ext uri="{9D8B030D-6E8A-4147-A177-3AD203B41FA5}">
                      <a16:colId xmlns:a16="http://schemas.microsoft.com/office/drawing/2014/main" val="3796147563"/>
                    </a:ext>
                  </a:extLst>
                </a:gridCol>
                <a:gridCol w="219808">
                  <a:extLst>
                    <a:ext uri="{9D8B030D-6E8A-4147-A177-3AD203B41FA5}">
                      <a16:colId xmlns:a16="http://schemas.microsoft.com/office/drawing/2014/main" val="94208265"/>
                    </a:ext>
                  </a:extLst>
                </a:gridCol>
                <a:gridCol w="219808">
                  <a:extLst>
                    <a:ext uri="{9D8B030D-6E8A-4147-A177-3AD203B41FA5}">
                      <a16:colId xmlns:a16="http://schemas.microsoft.com/office/drawing/2014/main" val="3835456889"/>
                    </a:ext>
                  </a:extLst>
                </a:gridCol>
                <a:gridCol w="219808">
                  <a:extLst>
                    <a:ext uri="{9D8B030D-6E8A-4147-A177-3AD203B41FA5}">
                      <a16:colId xmlns:a16="http://schemas.microsoft.com/office/drawing/2014/main" val="3068991326"/>
                    </a:ext>
                  </a:extLst>
                </a:gridCol>
                <a:gridCol w="219808">
                  <a:extLst>
                    <a:ext uri="{9D8B030D-6E8A-4147-A177-3AD203B41FA5}">
                      <a16:colId xmlns:a16="http://schemas.microsoft.com/office/drawing/2014/main" val="413413509"/>
                    </a:ext>
                  </a:extLst>
                </a:gridCol>
                <a:gridCol w="219808">
                  <a:extLst>
                    <a:ext uri="{9D8B030D-6E8A-4147-A177-3AD203B41FA5}">
                      <a16:colId xmlns:a16="http://schemas.microsoft.com/office/drawing/2014/main" val="2047117494"/>
                    </a:ext>
                  </a:extLst>
                </a:gridCol>
                <a:gridCol w="219808">
                  <a:extLst>
                    <a:ext uri="{9D8B030D-6E8A-4147-A177-3AD203B41FA5}">
                      <a16:colId xmlns:a16="http://schemas.microsoft.com/office/drawing/2014/main" val="4285883745"/>
                    </a:ext>
                  </a:extLst>
                </a:gridCol>
                <a:gridCol w="219808">
                  <a:extLst>
                    <a:ext uri="{9D8B030D-6E8A-4147-A177-3AD203B41FA5}">
                      <a16:colId xmlns:a16="http://schemas.microsoft.com/office/drawing/2014/main" val="3017405659"/>
                    </a:ext>
                  </a:extLst>
                </a:gridCol>
                <a:gridCol w="219808">
                  <a:extLst>
                    <a:ext uri="{9D8B030D-6E8A-4147-A177-3AD203B41FA5}">
                      <a16:colId xmlns:a16="http://schemas.microsoft.com/office/drawing/2014/main" val="4151734386"/>
                    </a:ext>
                  </a:extLst>
                </a:gridCol>
                <a:gridCol w="219808">
                  <a:extLst>
                    <a:ext uri="{9D8B030D-6E8A-4147-A177-3AD203B41FA5}">
                      <a16:colId xmlns:a16="http://schemas.microsoft.com/office/drawing/2014/main" val="1783001871"/>
                    </a:ext>
                  </a:extLst>
                </a:gridCol>
                <a:gridCol w="219808">
                  <a:extLst>
                    <a:ext uri="{9D8B030D-6E8A-4147-A177-3AD203B41FA5}">
                      <a16:colId xmlns:a16="http://schemas.microsoft.com/office/drawing/2014/main" val="3512182217"/>
                    </a:ext>
                  </a:extLst>
                </a:gridCol>
                <a:gridCol w="219808">
                  <a:extLst>
                    <a:ext uri="{9D8B030D-6E8A-4147-A177-3AD203B41FA5}">
                      <a16:colId xmlns:a16="http://schemas.microsoft.com/office/drawing/2014/main" val="1178959938"/>
                    </a:ext>
                  </a:extLst>
                </a:gridCol>
                <a:gridCol w="219808">
                  <a:extLst>
                    <a:ext uri="{9D8B030D-6E8A-4147-A177-3AD203B41FA5}">
                      <a16:colId xmlns:a16="http://schemas.microsoft.com/office/drawing/2014/main" val="3517031034"/>
                    </a:ext>
                  </a:extLst>
                </a:gridCol>
                <a:gridCol w="219808">
                  <a:extLst>
                    <a:ext uri="{9D8B030D-6E8A-4147-A177-3AD203B41FA5}">
                      <a16:colId xmlns:a16="http://schemas.microsoft.com/office/drawing/2014/main" val="2056489674"/>
                    </a:ext>
                  </a:extLst>
                </a:gridCol>
                <a:gridCol w="219808">
                  <a:extLst>
                    <a:ext uri="{9D8B030D-6E8A-4147-A177-3AD203B41FA5}">
                      <a16:colId xmlns:a16="http://schemas.microsoft.com/office/drawing/2014/main" val="562406605"/>
                    </a:ext>
                  </a:extLst>
                </a:gridCol>
                <a:gridCol w="219808">
                  <a:extLst>
                    <a:ext uri="{9D8B030D-6E8A-4147-A177-3AD203B41FA5}">
                      <a16:colId xmlns:a16="http://schemas.microsoft.com/office/drawing/2014/main" val="3654791621"/>
                    </a:ext>
                  </a:extLst>
                </a:gridCol>
                <a:gridCol w="219808">
                  <a:extLst>
                    <a:ext uri="{9D8B030D-6E8A-4147-A177-3AD203B41FA5}">
                      <a16:colId xmlns:a16="http://schemas.microsoft.com/office/drawing/2014/main" val="2368862055"/>
                    </a:ext>
                  </a:extLst>
                </a:gridCol>
                <a:gridCol w="219808">
                  <a:extLst>
                    <a:ext uri="{9D8B030D-6E8A-4147-A177-3AD203B41FA5}">
                      <a16:colId xmlns:a16="http://schemas.microsoft.com/office/drawing/2014/main" val="2448292573"/>
                    </a:ext>
                  </a:extLst>
                </a:gridCol>
                <a:gridCol w="219808">
                  <a:extLst>
                    <a:ext uri="{9D8B030D-6E8A-4147-A177-3AD203B41FA5}">
                      <a16:colId xmlns:a16="http://schemas.microsoft.com/office/drawing/2014/main" val="849080806"/>
                    </a:ext>
                  </a:extLst>
                </a:gridCol>
                <a:gridCol w="219808">
                  <a:extLst>
                    <a:ext uri="{9D8B030D-6E8A-4147-A177-3AD203B41FA5}">
                      <a16:colId xmlns:a16="http://schemas.microsoft.com/office/drawing/2014/main" val="3096172776"/>
                    </a:ext>
                  </a:extLst>
                </a:gridCol>
                <a:gridCol w="219808">
                  <a:extLst>
                    <a:ext uri="{9D8B030D-6E8A-4147-A177-3AD203B41FA5}">
                      <a16:colId xmlns:a16="http://schemas.microsoft.com/office/drawing/2014/main" val="447580064"/>
                    </a:ext>
                  </a:extLst>
                </a:gridCol>
                <a:gridCol w="219808">
                  <a:extLst>
                    <a:ext uri="{9D8B030D-6E8A-4147-A177-3AD203B41FA5}">
                      <a16:colId xmlns:a16="http://schemas.microsoft.com/office/drawing/2014/main" val="326011458"/>
                    </a:ext>
                  </a:extLst>
                </a:gridCol>
                <a:gridCol w="219808">
                  <a:extLst>
                    <a:ext uri="{9D8B030D-6E8A-4147-A177-3AD203B41FA5}">
                      <a16:colId xmlns:a16="http://schemas.microsoft.com/office/drawing/2014/main" val="3766060622"/>
                    </a:ext>
                  </a:extLst>
                </a:gridCol>
                <a:gridCol w="219808">
                  <a:extLst>
                    <a:ext uri="{9D8B030D-6E8A-4147-A177-3AD203B41FA5}">
                      <a16:colId xmlns:a16="http://schemas.microsoft.com/office/drawing/2014/main" val="1029743742"/>
                    </a:ext>
                  </a:extLst>
                </a:gridCol>
                <a:gridCol w="219808">
                  <a:extLst>
                    <a:ext uri="{9D8B030D-6E8A-4147-A177-3AD203B41FA5}">
                      <a16:colId xmlns:a16="http://schemas.microsoft.com/office/drawing/2014/main" val="1717431344"/>
                    </a:ext>
                  </a:extLst>
                </a:gridCol>
                <a:gridCol w="219808">
                  <a:extLst>
                    <a:ext uri="{9D8B030D-6E8A-4147-A177-3AD203B41FA5}">
                      <a16:colId xmlns:a16="http://schemas.microsoft.com/office/drawing/2014/main" val="231775629"/>
                    </a:ext>
                  </a:extLst>
                </a:gridCol>
                <a:gridCol w="266839">
                  <a:extLst>
                    <a:ext uri="{9D8B030D-6E8A-4147-A177-3AD203B41FA5}">
                      <a16:colId xmlns:a16="http://schemas.microsoft.com/office/drawing/2014/main" val="3067301677"/>
                    </a:ext>
                  </a:extLst>
                </a:gridCol>
                <a:gridCol w="266839">
                  <a:extLst>
                    <a:ext uri="{9D8B030D-6E8A-4147-A177-3AD203B41FA5}">
                      <a16:colId xmlns:a16="http://schemas.microsoft.com/office/drawing/2014/main" val="2933053613"/>
                    </a:ext>
                  </a:extLst>
                </a:gridCol>
                <a:gridCol w="266839">
                  <a:extLst>
                    <a:ext uri="{9D8B030D-6E8A-4147-A177-3AD203B41FA5}">
                      <a16:colId xmlns:a16="http://schemas.microsoft.com/office/drawing/2014/main" val="4104966499"/>
                    </a:ext>
                  </a:extLst>
                </a:gridCol>
                <a:gridCol w="266839">
                  <a:extLst>
                    <a:ext uri="{9D8B030D-6E8A-4147-A177-3AD203B41FA5}">
                      <a16:colId xmlns:a16="http://schemas.microsoft.com/office/drawing/2014/main" val="2781280211"/>
                    </a:ext>
                  </a:extLst>
                </a:gridCol>
                <a:gridCol w="691108">
                  <a:extLst>
                    <a:ext uri="{9D8B030D-6E8A-4147-A177-3AD203B41FA5}">
                      <a16:colId xmlns:a16="http://schemas.microsoft.com/office/drawing/2014/main" val="19504275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solidFill>
                            <a:schemeClr val="tx1"/>
                          </a:solidFill>
                        </a:rPr>
                        <a:t>Bact</a:t>
                      </a:r>
                      <a:r>
                        <a:rPr lang="es-ES" dirty="0">
                          <a:solidFill>
                            <a:schemeClr val="tx1"/>
                          </a:solidFill>
                        </a:rPr>
                        <a:t>. </a:t>
                      </a:r>
                      <a:endParaRPr lang="en-US" dirty="0">
                        <a:solidFill>
                          <a:schemeClr val="tx1"/>
                        </a:solidFill>
                      </a:endParaRPr>
                    </a:p>
                  </a:txBody>
                  <a:tcPr/>
                </a:tc>
                <a:tc rowSpan="5">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a:txBody>
                    <a:bodyPr/>
                    <a:lstStyle/>
                    <a:p>
                      <a:pPr algn="ctr"/>
                      <a:endParaRPr lang="en-US" dirty="0"/>
                    </a:p>
                  </a:txBody>
                  <a:tcPr>
                    <a:solidFill>
                      <a:schemeClr val="bg1"/>
                    </a:solidFill>
                  </a:tcPr>
                </a:tc>
                <a:tc gridSpan="10">
                  <a:txBody>
                    <a:bodyPr/>
                    <a:lstStyle/>
                    <a:p>
                      <a:pPr algn="ctr"/>
                      <a:endParaRPr lang="en-US" dirty="0"/>
                    </a:p>
                  </a:txBody>
                  <a:tcPr>
                    <a:solidFill>
                      <a:schemeClr val="bg1"/>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hMerge="1">
                  <a:txBody>
                    <a:bodyPr/>
                    <a:lstStyle/>
                    <a:p>
                      <a:pPr algn="ctr"/>
                      <a:endParaRPr lang="en-US" dirty="0"/>
                    </a:p>
                  </a:txBody>
                  <a:tcPr>
                    <a:solidFill>
                      <a:srgbClr val="FF0000"/>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rowSpan="5">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2327797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Antib.</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vMerge="1">
                  <a:txBody>
                    <a:bodyPr/>
                    <a:lstStyle/>
                    <a:p>
                      <a:endParaRPr lang="en-US" dirty="0"/>
                    </a:p>
                  </a:txBody>
                  <a:tcPr/>
                </a:tc>
                <a:extLst>
                  <a:ext uri="{0D108BD9-81ED-4DB2-BD59-A6C34878D82A}">
                    <a16:rowId xmlns:a16="http://schemas.microsoft.com/office/drawing/2014/main" val="1508274293"/>
                  </a:ext>
                </a:extLst>
              </a:tr>
              <a:tr h="370840">
                <a:tc>
                  <a:txBody>
                    <a:bodyPr/>
                    <a:lstStyle/>
                    <a:p>
                      <a:r>
                        <a:rPr lang="es-ES" dirty="0"/>
                        <a:t>Sample</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vMerge="1">
                  <a:txBody>
                    <a:bodyPr/>
                    <a:lstStyle/>
                    <a:p>
                      <a:endParaRPr lang="en-US" dirty="0"/>
                    </a:p>
                  </a:txBody>
                  <a:tcPr/>
                </a:tc>
                <a:extLst>
                  <a:ext uri="{0D108BD9-81ED-4DB2-BD59-A6C34878D82A}">
                    <a16:rowId xmlns:a16="http://schemas.microsoft.com/office/drawing/2014/main" val="2498344912"/>
                  </a:ext>
                </a:extLst>
              </a:tr>
              <a:tr h="370840">
                <a:tc>
                  <a:txBody>
                    <a:bodyPr/>
                    <a:lstStyle/>
                    <a:p>
                      <a:r>
                        <a:rPr lang="es-ES" b="1" dirty="0">
                          <a:solidFill>
                            <a:schemeClr val="tx1"/>
                          </a:solidFill>
                        </a:rPr>
                        <a:t>Susp. Inf.</a:t>
                      </a:r>
                      <a:endParaRPr lang="en-US" b="1" dirty="0">
                        <a:solidFill>
                          <a:schemeClr val="tx1"/>
                        </a:solidFill>
                      </a:endParaRPr>
                    </a:p>
                  </a:txBody>
                  <a:tcPr>
                    <a:solidFill>
                      <a:schemeClr val="accent6">
                        <a:lumMod val="60000"/>
                        <a:lumOff val="40000"/>
                      </a:schemeClr>
                    </a:solidFill>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vMerge="1">
                  <a:txBody>
                    <a:bodyPr/>
                    <a:lstStyle/>
                    <a:p>
                      <a:endParaRPr lang="en-US" dirty="0"/>
                    </a:p>
                  </a:txBody>
                  <a:tcPr/>
                </a:tc>
                <a:extLst>
                  <a:ext uri="{0D108BD9-81ED-4DB2-BD59-A6C34878D82A}">
                    <a16:rowId xmlns:a16="http://schemas.microsoft.com/office/drawing/2014/main" val="2430709431"/>
                  </a:ext>
                </a:extLst>
              </a:tr>
              <a:tr h="370840">
                <a:tc>
                  <a:txBody>
                    <a:bodyPr/>
                    <a:lstStyle/>
                    <a:p>
                      <a:r>
                        <a:rPr lang="el-GR" dirty="0"/>
                        <a:t>Δ</a:t>
                      </a:r>
                      <a:r>
                        <a:rPr lang="es-ES" dirty="0"/>
                        <a:t>Sofa</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vMerge="1">
                  <a:txBody>
                    <a:bodyPr/>
                    <a:lstStyle/>
                    <a:p>
                      <a:endParaRPr lang="en-US" dirty="0"/>
                    </a:p>
                  </a:txBody>
                  <a:tcPr/>
                </a:tc>
                <a:extLst>
                  <a:ext uri="{0D108BD9-81ED-4DB2-BD59-A6C34878D82A}">
                    <a16:rowId xmlns:a16="http://schemas.microsoft.com/office/drawing/2014/main" val="864770508"/>
                  </a:ext>
                </a:extLst>
              </a:tr>
              <a:tr h="370840">
                <a:tc>
                  <a:txBody>
                    <a:bodyPr/>
                    <a:lstStyle/>
                    <a:p>
                      <a:endParaRPr lang="en-US" dirty="0"/>
                    </a:p>
                  </a:txBody>
                  <a:tcPr/>
                </a:tc>
                <a:tc>
                  <a:txBody>
                    <a:bodyPr/>
                    <a:lstStyle/>
                    <a:p>
                      <a:pPr algn="r"/>
                      <a:r>
                        <a:rPr lang="es-ES" dirty="0"/>
                        <a:t>0</a:t>
                      </a:r>
                      <a:endParaRPr lang="en-US" dirty="0"/>
                    </a:p>
                  </a:txBody>
                  <a:tcPr/>
                </a:tc>
                <a:tc gridSpan="4">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a:r>
                        <a:rPr lang="es-ES" dirty="0"/>
                        <a:t>72h</a:t>
                      </a:r>
                      <a:endParaRPr lang="en-US" dirty="0"/>
                    </a:p>
                  </a:txBody>
                  <a:tcPr/>
                </a:tc>
                <a:extLst>
                  <a:ext uri="{0D108BD9-81ED-4DB2-BD59-A6C34878D82A}">
                    <a16:rowId xmlns:a16="http://schemas.microsoft.com/office/drawing/2014/main" val="1286837413"/>
                  </a:ext>
                </a:extLst>
              </a:tr>
            </a:tbl>
          </a:graphicData>
        </a:graphic>
      </p:graphicFrame>
      <p:cxnSp>
        <p:nvCxnSpPr>
          <p:cNvPr id="18" name="Straight Connector 17">
            <a:extLst>
              <a:ext uri="{FF2B5EF4-FFF2-40B4-BE49-F238E27FC236}">
                <a16:creationId xmlns:a16="http://schemas.microsoft.com/office/drawing/2014/main" id="{7D12E982-18D5-EEC5-5AF9-6E8FD8A41B6B}"/>
              </a:ext>
            </a:extLst>
          </p:cNvPr>
          <p:cNvCxnSpPr/>
          <p:nvPr/>
        </p:nvCxnSpPr>
        <p:spPr>
          <a:xfrm>
            <a:off x="1981200" y="3996608"/>
            <a:ext cx="0" cy="189738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CCE8FA6-BE06-0D63-05C6-51DA1E26A846}"/>
              </a:ext>
            </a:extLst>
          </p:cNvPr>
          <p:cNvCxnSpPr>
            <a:cxnSpLocks/>
          </p:cNvCxnSpPr>
          <p:nvPr/>
        </p:nvCxnSpPr>
        <p:spPr>
          <a:xfrm>
            <a:off x="1264920" y="5842553"/>
            <a:ext cx="10388381"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994EC69-AEDB-4CFD-EDF2-6741F1DC8BB4}"/>
              </a:ext>
            </a:extLst>
          </p:cNvPr>
          <p:cNvCxnSpPr/>
          <p:nvPr/>
        </p:nvCxnSpPr>
        <p:spPr>
          <a:xfrm>
            <a:off x="10965180" y="3989070"/>
            <a:ext cx="0" cy="1897380"/>
          </a:xfrm>
          <a:prstGeom prst="line">
            <a:avLst/>
          </a:prstGeom>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45701082-ACB0-9683-C720-9208533A5B86}"/>
              </a:ext>
            </a:extLst>
          </p:cNvPr>
          <p:cNvSpPr/>
          <p:nvPr/>
        </p:nvSpPr>
        <p:spPr>
          <a:xfrm>
            <a:off x="4701141" y="4414214"/>
            <a:ext cx="2447924" cy="25073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41C6A714-E1E2-28E8-E6C3-8AC2752089AF}"/>
              </a:ext>
            </a:extLst>
          </p:cNvPr>
          <p:cNvSpPr/>
          <p:nvPr/>
        </p:nvSpPr>
        <p:spPr>
          <a:xfrm>
            <a:off x="1981200" y="5091983"/>
            <a:ext cx="3521074" cy="250739"/>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099DAC-E1E8-889F-23CC-B0B489CDFEFD}"/>
              </a:ext>
            </a:extLst>
          </p:cNvPr>
          <p:cNvSpPr txBox="1"/>
          <p:nvPr/>
        </p:nvSpPr>
        <p:spPr>
          <a:xfrm>
            <a:off x="4036055" y="5050156"/>
            <a:ext cx="516896" cy="369332"/>
          </a:xfrm>
          <a:prstGeom prst="rect">
            <a:avLst/>
          </a:prstGeom>
          <a:noFill/>
        </p:spPr>
        <p:txBody>
          <a:bodyPr wrap="square" rtlCol="0">
            <a:spAutoFit/>
          </a:bodyPr>
          <a:lstStyle/>
          <a:p>
            <a:r>
              <a:rPr lang="es-ES" dirty="0"/>
              <a:t>O</a:t>
            </a:r>
            <a:endParaRPr lang="en-US" dirty="0"/>
          </a:p>
        </p:txBody>
      </p:sp>
      <p:sp>
        <p:nvSpPr>
          <p:cNvPr id="24" name="TextBox 23">
            <a:extLst>
              <a:ext uri="{FF2B5EF4-FFF2-40B4-BE49-F238E27FC236}">
                <a16:creationId xmlns:a16="http://schemas.microsoft.com/office/drawing/2014/main" id="{21E374D5-F5E8-83C4-468C-4A1249D00E0A}"/>
              </a:ext>
            </a:extLst>
          </p:cNvPr>
          <p:cNvSpPr txBox="1"/>
          <p:nvPr/>
        </p:nvSpPr>
        <p:spPr>
          <a:xfrm>
            <a:off x="2771853" y="5050156"/>
            <a:ext cx="908207" cy="369332"/>
          </a:xfrm>
          <a:prstGeom prst="rect">
            <a:avLst/>
          </a:prstGeom>
          <a:noFill/>
        </p:spPr>
        <p:txBody>
          <a:bodyPr wrap="square" rtlCol="0">
            <a:spAutoFit/>
          </a:bodyPr>
          <a:lstStyle/>
          <a:p>
            <a:r>
              <a:rPr lang="es-ES" dirty="0"/>
              <a:t>48h</a:t>
            </a:r>
            <a:endParaRPr lang="en-US" dirty="0"/>
          </a:p>
        </p:txBody>
      </p:sp>
      <p:sp>
        <p:nvSpPr>
          <p:cNvPr id="25" name="TextBox 24">
            <a:extLst>
              <a:ext uri="{FF2B5EF4-FFF2-40B4-BE49-F238E27FC236}">
                <a16:creationId xmlns:a16="http://schemas.microsoft.com/office/drawing/2014/main" id="{495E31DA-9AF8-D2CB-2C2D-95EA40B52A76}"/>
              </a:ext>
            </a:extLst>
          </p:cNvPr>
          <p:cNvSpPr txBox="1"/>
          <p:nvPr/>
        </p:nvSpPr>
        <p:spPr>
          <a:xfrm>
            <a:off x="4631491" y="5029842"/>
            <a:ext cx="908207" cy="369332"/>
          </a:xfrm>
          <a:prstGeom prst="rect">
            <a:avLst/>
          </a:prstGeom>
          <a:noFill/>
        </p:spPr>
        <p:txBody>
          <a:bodyPr wrap="square" rtlCol="0">
            <a:spAutoFit/>
          </a:bodyPr>
          <a:lstStyle/>
          <a:p>
            <a:r>
              <a:rPr lang="es-ES" dirty="0"/>
              <a:t>24h</a:t>
            </a:r>
            <a:endParaRPr lang="en-US" dirty="0"/>
          </a:p>
        </p:txBody>
      </p:sp>
      <p:sp>
        <p:nvSpPr>
          <p:cNvPr id="26" name="Rectangle: Rounded Corners 25">
            <a:extLst>
              <a:ext uri="{FF2B5EF4-FFF2-40B4-BE49-F238E27FC236}">
                <a16:creationId xmlns:a16="http://schemas.microsoft.com/office/drawing/2014/main" id="{B4847695-18CB-9C14-7628-44C0B38CCF7C}"/>
              </a:ext>
            </a:extLst>
          </p:cNvPr>
          <p:cNvSpPr/>
          <p:nvPr/>
        </p:nvSpPr>
        <p:spPr>
          <a:xfrm>
            <a:off x="3990976" y="4086143"/>
            <a:ext cx="1733550" cy="25074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24h</a:t>
            </a:r>
            <a:endParaRPr lang="en-US" dirty="0">
              <a:solidFill>
                <a:schemeClr val="tx1"/>
              </a:solidFill>
            </a:endParaRPr>
          </a:p>
        </p:txBody>
      </p:sp>
      <p:sp>
        <p:nvSpPr>
          <p:cNvPr id="27" name="Rectangle: Rounded Corners 26">
            <a:extLst>
              <a:ext uri="{FF2B5EF4-FFF2-40B4-BE49-F238E27FC236}">
                <a16:creationId xmlns:a16="http://schemas.microsoft.com/office/drawing/2014/main" id="{802DB7FC-FC57-FA34-ED44-B9CE5E7CB214}"/>
              </a:ext>
            </a:extLst>
          </p:cNvPr>
          <p:cNvSpPr/>
          <p:nvPr/>
        </p:nvSpPr>
        <p:spPr>
          <a:xfrm>
            <a:off x="3990975" y="4761232"/>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Rounded Corners 27">
            <a:extLst>
              <a:ext uri="{FF2B5EF4-FFF2-40B4-BE49-F238E27FC236}">
                <a16:creationId xmlns:a16="http://schemas.microsoft.com/office/drawing/2014/main" id="{19EB61EE-F7CC-4A5B-37FC-8CD3CF9FAAAE}"/>
              </a:ext>
            </a:extLst>
          </p:cNvPr>
          <p:cNvSpPr/>
          <p:nvPr/>
        </p:nvSpPr>
        <p:spPr>
          <a:xfrm>
            <a:off x="4701141" y="4761232"/>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957D7EFA-FB30-39AF-2B9C-B870C473E5CA}"/>
              </a:ext>
            </a:extLst>
          </p:cNvPr>
          <p:cNvSpPr txBox="1"/>
          <p:nvPr/>
        </p:nvSpPr>
        <p:spPr>
          <a:xfrm>
            <a:off x="3990975" y="1404584"/>
            <a:ext cx="516896" cy="369332"/>
          </a:xfrm>
          <a:prstGeom prst="rect">
            <a:avLst/>
          </a:prstGeom>
          <a:noFill/>
        </p:spPr>
        <p:txBody>
          <a:bodyPr wrap="square" rtlCol="0">
            <a:spAutoFit/>
          </a:bodyPr>
          <a:lstStyle/>
          <a:p>
            <a:r>
              <a:rPr lang="es-ES" dirty="0"/>
              <a:t>O</a:t>
            </a:r>
            <a:endParaRPr lang="en-US" dirty="0"/>
          </a:p>
        </p:txBody>
      </p:sp>
      <p:sp>
        <p:nvSpPr>
          <p:cNvPr id="30" name="TextBox 29">
            <a:extLst>
              <a:ext uri="{FF2B5EF4-FFF2-40B4-BE49-F238E27FC236}">
                <a16:creationId xmlns:a16="http://schemas.microsoft.com/office/drawing/2014/main" id="{30B2E75D-0B0A-FE88-6A7F-9BBE9B1C4574}"/>
              </a:ext>
            </a:extLst>
          </p:cNvPr>
          <p:cNvSpPr txBox="1"/>
          <p:nvPr/>
        </p:nvSpPr>
        <p:spPr>
          <a:xfrm>
            <a:off x="3990975" y="4044039"/>
            <a:ext cx="516896" cy="369332"/>
          </a:xfrm>
          <a:prstGeom prst="rect">
            <a:avLst/>
          </a:prstGeom>
          <a:noFill/>
        </p:spPr>
        <p:txBody>
          <a:bodyPr wrap="square" rtlCol="0">
            <a:spAutoFit/>
          </a:bodyPr>
          <a:lstStyle/>
          <a:p>
            <a:r>
              <a:rPr lang="es-ES" dirty="0"/>
              <a:t>O</a:t>
            </a:r>
            <a:endParaRPr lang="en-US" dirty="0"/>
          </a:p>
        </p:txBody>
      </p:sp>
    </p:spTree>
    <p:extLst>
      <p:ext uri="{BB962C8B-B14F-4D97-AF65-F5344CB8AC3E}">
        <p14:creationId xmlns:p14="http://schemas.microsoft.com/office/powerpoint/2010/main" val="252656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6A80D0-7B4A-090D-353E-24B64864F19D}"/>
              </a:ext>
            </a:extLst>
          </p:cNvPr>
          <p:cNvSpPr/>
          <p:nvPr/>
        </p:nvSpPr>
        <p:spPr>
          <a:xfrm>
            <a:off x="0" y="6540500"/>
            <a:ext cx="12192000" cy="3175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número de diapositiva 5">
            <a:extLst>
              <a:ext uri="{FF2B5EF4-FFF2-40B4-BE49-F238E27FC236}">
                <a16:creationId xmlns:a16="http://schemas.microsoft.com/office/drawing/2014/main" id="{44091485-2886-2C16-260A-44EE3E5A7B63}"/>
              </a:ext>
            </a:extLst>
          </p:cNvPr>
          <p:cNvSpPr>
            <a:spLocks noGrp="1"/>
          </p:cNvSpPr>
          <p:nvPr>
            <p:ph type="sldNum" sz="quarter" idx="11"/>
          </p:nvPr>
        </p:nvSpPr>
        <p:spPr>
          <a:xfrm>
            <a:off x="9383340" y="6562727"/>
            <a:ext cx="2743200" cy="273046"/>
          </a:xfrm>
        </p:spPr>
        <p:txBody>
          <a:bodyPr/>
          <a:lstStyle/>
          <a:p>
            <a:fld id="{DB5EB776-B911-40A6-A6F4-6EC081260F3F}" type="slidenum">
              <a:rPr lang="es-ES" b="1" smtClean="0"/>
              <a:pPr/>
              <a:t>9</a:t>
            </a:fld>
            <a:endParaRPr lang="es-ES" b="1" dirty="0"/>
          </a:p>
        </p:txBody>
      </p:sp>
      <p:sp>
        <p:nvSpPr>
          <p:cNvPr id="2" name="TextBox 1">
            <a:extLst>
              <a:ext uri="{FF2B5EF4-FFF2-40B4-BE49-F238E27FC236}">
                <a16:creationId xmlns:a16="http://schemas.microsoft.com/office/drawing/2014/main" id="{1886EFF3-6F6C-85AB-1023-63C6FFE4F03B}"/>
              </a:ext>
            </a:extLst>
          </p:cNvPr>
          <p:cNvSpPr txBox="1"/>
          <p:nvPr/>
        </p:nvSpPr>
        <p:spPr>
          <a:xfrm>
            <a:off x="2063750" y="321965"/>
            <a:ext cx="6375400" cy="523220"/>
          </a:xfrm>
          <a:prstGeom prst="rect">
            <a:avLst/>
          </a:prstGeom>
          <a:noFill/>
        </p:spPr>
        <p:txBody>
          <a:bodyPr wrap="square" rtlCol="0">
            <a:spAutoFit/>
          </a:bodyPr>
          <a:lstStyle/>
          <a:p>
            <a:r>
              <a:rPr lang="en-US" sz="2800" b="1" dirty="0">
                <a:solidFill>
                  <a:schemeClr val="bg1"/>
                </a:solidFill>
              </a:rPr>
              <a:t>Labels definition. BSI</a:t>
            </a:r>
            <a:endParaRPr lang="en-US" sz="2400" b="1" dirty="0">
              <a:solidFill>
                <a:schemeClr val="bg1"/>
              </a:solidFill>
            </a:endParaRPr>
          </a:p>
        </p:txBody>
      </p:sp>
      <p:pic>
        <p:nvPicPr>
          <p:cNvPr id="9" name="Picture 8" descr="A blue letters on a black background&#10;&#10;Description automatically generated">
            <a:extLst>
              <a:ext uri="{FF2B5EF4-FFF2-40B4-BE49-F238E27FC236}">
                <a16:creationId xmlns:a16="http://schemas.microsoft.com/office/drawing/2014/main" id="{235F7731-AA9C-48A1-7F00-45D135FED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4030" y="283029"/>
            <a:ext cx="2466520" cy="486356"/>
          </a:xfrm>
          <a:prstGeom prst="rect">
            <a:avLst/>
          </a:prstGeom>
        </p:spPr>
      </p:pic>
      <p:graphicFrame>
        <p:nvGraphicFramePr>
          <p:cNvPr id="51" name="Table 50">
            <a:extLst>
              <a:ext uri="{FF2B5EF4-FFF2-40B4-BE49-F238E27FC236}">
                <a16:creationId xmlns:a16="http://schemas.microsoft.com/office/drawing/2014/main" id="{6D7AD889-E046-93F0-B819-B292D5C39EFF}"/>
              </a:ext>
            </a:extLst>
          </p:cNvPr>
          <p:cNvGraphicFramePr>
            <a:graphicFrameLocks noGrp="1"/>
          </p:cNvGraphicFramePr>
          <p:nvPr>
            <p:extLst>
              <p:ext uri="{D42A27DB-BD31-4B8C-83A1-F6EECF244321}">
                <p14:modId xmlns:p14="http://schemas.microsoft.com/office/powerpoint/2010/main" val="1857379227"/>
              </p:ext>
            </p:extLst>
          </p:nvPr>
        </p:nvGraphicFramePr>
        <p:xfrm>
          <a:off x="223285" y="2369902"/>
          <a:ext cx="11430016" cy="2595880"/>
        </p:xfrm>
        <a:graphic>
          <a:graphicData uri="http://schemas.openxmlformats.org/drawingml/2006/table">
            <a:tbl>
              <a:tblPr firstRow="1" bandRow="1">
                <a:tableStyleId>{2D5ABB26-0587-4C30-8999-92F81FD0307C}</a:tableStyleId>
              </a:tblPr>
              <a:tblGrid>
                <a:gridCol w="1063256">
                  <a:extLst>
                    <a:ext uri="{9D8B030D-6E8A-4147-A177-3AD203B41FA5}">
                      <a16:colId xmlns:a16="http://schemas.microsoft.com/office/drawing/2014/main" val="4177239747"/>
                    </a:ext>
                  </a:extLst>
                </a:gridCol>
                <a:gridCol w="706736">
                  <a:extLst>
                    <a:ext uri="{9D8B030D-6E8A-4147-A177-3AD203B41FA5}">
                      <a16:colId xmlns:a16="http://schemas.microsoft.com/office/drawing/2014/main" val="2808377309"/>
                    </a:ext>
                  </a:extLst>
                </a:gridCol>
                <a:gridCol w="208280">
                  <a:extLst>
                    <a:ext uri="{9D8B030D-6E8A-4147-A177-3AD203B41FA5}">
                      <a16:colId xmlns:a16="http://schemas.microsoft.com/office/drawing/2014/main" val="4186593845"/>
                    </a:ext>
                  </a:extLst>
                </a:gridCol>
                <a:gridCol w="219808">
                  <a:extLst>
                    <a:ext uri="{9D8B030D-6E8A-4147-A177-3AD203B41FA5}">
                      <a16:colId xmlns:a16="http://schemas.microsoft.com/office/drawing/2014/main" val="498308652"/>
                    </a:ext>
                  </a:extLst>
                </a:gridCol>
                <a:gridCol w="219808">
                  <a:extLst>
                    <a:ext uri="{9D8B030D-6E8A-4147-A177-3AD203B41FA5}">
                      <a16:colId xmlns:a16="http://schemas.microsoft.com/office/drawing/2014/main" val="3314016346"/>
                    </a:ext>
                  </a:extLst>
                </a:gridCol>
                <a:gridCol w="219808">
                  <a:extLst>
                    <a:ext uri="{9D8B030D-6E8A-4147-A177-3AD203B41FA5}">
                      <a16:colId xmlns:a16="http://schemas.microsoft.com/office/drawing/2014/main" val="2548691494"/>
                    </a:ext>
                  </a:extLst>
                </a:gridCol>
                <a:gridCol w="219808">
                  <a:extLst>
                    <a:ext uri="{9D8B030D-6E8A-4147-A177-3AD203B41FA5}">
                      <a16:colId xmlns:a16="http://schemas.microsoft.com/office/drawing/2014/main" val="325505369"/>
                    </a:ext>
                  </a:extLst>
                </a:gridCol>
                <a:gridCol w="219808">
                  <a:extLst>
                    <a:ext uri="{9D8B030D-6E8A-4147-A177-3AD203B41FA5}">
                      <a16:colId xmlns:a16="http://schemas.microsoft.com/office/drawing/2014/main" val="3674257090"/>
                    </a:ext>
                  </a:extLst>
                </a:gridCol>
                <a:gridCol w="219808">
                  <a:extLst>
                    <a:ext uri="{9D8B030D-6E8A-4147-A177-3AD203B41FA5}">
                      <a16:colId xmlns:a16="http://schemas.microsoft.com/office/drawing/2014/main" val="253073046"/>
                    </a:ext>
                  </a:extLst>
                </a:gridCol>
                <a:gridCol w="219808">
                  <a:extLst>
                    <a:ext uri="{9D8B030D-6E8A-4147-A177-3AD203B41FA5}">
                      <a16:colId xmlns:a16="http://schemas.microsoft.com/office/drawing/2014/main" val="45483571"/>
                    </a:ext>
                  </a:extLst>
                </a:gridCol>
                <a:gridCol w="219808">
                  <a:extLst>
                    <a:ext uri="{9D8B030D-6E8A-4147-A177-3AD203B41FA5}">
                      <a16:colId xmlns:a16="http://schemas.microsoft.com/office/drawing/2014/main" val="1915266424"/>
                    </a:ext>
                  </a:extLst>
                </a:gridCol>
                <a:gridCol w="219808">
                  <a:extLst>
                    <a:ext uri="{9D8B030D-6E8A-4147-A177-3AD203B41FA5}">
                      <a16:colId xmlns:a16="http://schemas.microsoft.com/office/drawing/2014/main" val="481186739"/>
                    </a:ext>
                  </a:extLst>
                </a:gridCol>
                <a:gridCol w="219808">
                  <a:extLst>
                    <a:ext uri="{9D8B030D-6E8A-4147-A177-3AD203B41FA5}">
                      <a16:colId xmlns:a16="http://schemas.microsoft.com/office/drawing/2014/main" val="3796147563"/>
                    </a:ext>
                  </a:extLst>
                </a:gridCol>
                <a:gridCol w="219808">
                  <a:extLst>
                    <a:ext uri="{9D8B030D-6E8A-4147-A177-3AD203B41FA5}">
                      <a16:colId xmlns:a16="http://schemas.microsoft.com/office/drawing/2014/main" val="94208265"/>
                    </a:ext>
                  </a:extLst>
                </a:gridCol>
                <a:gridCol w="219808">
                  <a:extLst>
                    <a:ext uri="{9D8B030D-6E8A-4147-A177-3AD203B41FA5}">
                      <a16:colId xmlns:a16="http://schemas.microsoft.com/office/drawing/2014/main" val="3835456889"/>
                    </a:ext>
                  </a:extLst>
                </a:gridCol>
                <a:gridCol w="219808">
                  <a:extLst>
                    <a:ext uri="{9D8B030D-6E8A-4147-A177-3AD203B41FA5}">
                      <a16:colId xmlns:a16="http://schemas.microsoft.com/office/drawing/2014/main" val="3068991326"/>
                    </a:ext>
                  </a:extLst>
                </a:gridCol>
                <a:gridCol w="219808">
                  <a:extLst>
                    <a:ext uri="{9D8B030D-6E8A-4147-A177-3AD203B41FA5}">
                      <a16:colId xmlns:a16="http://schemas.microsoft.com/office/drawing/2014/main" val="413413509"/>
                    </a:ext>
                  </a:extLst>
                </a:gridCol>
                <a:gridCol w="219808">
                  <a:extLst>
                    <a:ext uri="{9D8B030D-6E8A-4147-A177-3AD203B41FA5}">
                      <a16:colId xmlns:a16="http://schemas.microsoft.com/office/drawing/2014/main" val="2047117494"/>
                    </a:ext>
                  </a:extLst>
                </a:gridCol>
                <a:gridCol w="219808">
                  <a:extLst>
                    <a:ext uri="{9D8B030D-6E8A-4147-A177-3AD203B41FA5}">
                      <a16:colId xmlns:a16="http://schemas.microsoft.com/office/drawing/2014/main" val="4285883745"/>
                    </a:ext>
                  </a:extLst>
                </a:gridCol>
                <a:gridCol w="219808">
                  <a:extLst>
                    <a:ext uri="{9D8B030D-6E8A-4147-A177-3AD203B41FA5}">
                      <a16:colId xmlns:a16="http://schemas.microsoft.com/office/drawing/2014/main" val="3017405659"/>
                    </a:ext>
                  </a:extLst>
                </a:gridCol>
                <a:gridCol w="219808">
                  <a:extLst>
                    <a:ext uri="{9D8B030D-6E8A-4147-A177-3AD203B41FA5}">
                      <a16:colId xmlns:a16="http://schemas.microsoft.com/office/drawing/2014/main" val="4151734386"/>
                    </a:ext>
                  </a:extLst>
                </a:gridCol>
                <a:gridCol w="219808">
                  <a:extLst>
                    <a:ext uri="{9D8B030D-6E8A-4147-A177-3AD203B41FA5}">
                      <a16:colId xmlns:a16="http://schemas.microsoft.com/office/drawing/2014/main" val="1783001871"/>
                    </a:ext>
                  </a:extLst>
                </a:gridCol>
                <a:gridCol w="219808">
                  <a:extLst>
                    <a:ext uri="{9D8B030D-6E8A-4147-A177-3AD203B41FA5}">
                      <a16:colId xmlns:a16="http://schemas.microsoft.com/office/drawing/2014/main" val="3512182217"/>
                    </a:ext>
                  </a:extLst>
                </a:gridCol>
                <a:gridCol w="219808">
                  <a:extLst>
                    <a:ext uri="{9D8B030D-6E8A-4147-A177-3AD203B41FA5}">
                      <a16:colId xmlns:a16="http://schemas.microsoft.com/office/drawing/2014/main" val="1178959938"/>
                    </a:ext>
                  </a:extLst>
                </a:gridCol>
                <a:gridCol w="219808">
                  <a:extLst>
                    <a:ext uri="{9D8B030D-6E8A-4147-A177-3AD203B41FA5}">
                      <a16:colId xmlns:a16="http://schemas.microsoft.com/office/drawing/2014/main" val="3517031034"/>
                    </a:ext>
                  </a:extLst>
                </a:gridCol>
                <a:gridCol w="219808">
                  <a:extLst>
                    <a:ext uri="{9D8B030D-6E8A-4147-A177-3AD203B41FA5}">
                      <a16:colId xmlns:a16="http://schemas.microsoft.com/office/drawing/2014/main" val="2056489674"/>
                    </a:ext>
                  </a:extLst>
                </a:gridCol>
                <a:gridCol w="219808">
                  <a:extLst>
                    <a:ext uri="{9D8B030D-6E8A-4147-A177-3AD203B41FA5}">
                      <a16:colId xmlns:a16="http://schemas.microsoft.com/office/drawing/2014/main" val="562406605"/>
                    </a:ext>
                  </a:extLst>
                </a:gridCol>
                <a:gridCol w="219808">
                  <a:extLst>
                    <a:ext uri="{9D8B030D-6E8A-4147-A177-3AD203B41FA5}">
                      <a16:colId xmlns:a16="http://schemas.microsoft.com/office/drawing/2014/main" val="3654791621"/>
                    </a:ext>
                  </a:extLst>
                </a:gridCol>
                <a:gridCol w="219808">
                  <a:extLst>
                    <a:ext uri="{9D8B030D-6E8A-4147-A177-3AD203B41FA5}">
                      <a16:colId xmlns:a16="http://schemas.microsoft.com/office/drawing/2014/main" val="2368862055"/>
                    </a:ext>
                  </a:extLst>
                </a:gridCol>
                <a:gridCol w="219808">
                  <a:extLst>
                    <a:ext uri="{9D8B030D-6E8A-4147-A177-3AD203B41FA5}">
                      <a16:colId xmlns:a16="http://schemas.microsoft.com/office/drawing/2014/main" val="2448292573"/>
                    </a:ext>
                  </a:extLst>
                </a:gridCol>
                <a:gridCol w="219808">
                  <a:extLst>
                    <a:ext uri="{9D8B030D-6E8A-4147-A177-3AD203B41FA5}">
                      <a16:colId xmlns:a16="http://schemas.microsoft.com/office/drawing/2014/main" val="849080806"/>
                    </a:ext>
                  </a:extLst>
                </a:gridCol>
                <a:gridCol w="219808">
                  <a:extLst>
                    <a:ext uri="{9D8B030D-6E8A-4147-A177-3AD203B41FA5}">
                      <a16:colId xmlns:a16="http://schemas.microsoft.com/office/drawing/2014/main" val="3096172776"/>
                    </a:ext>
                  </a:extLst>
                </a:gridCol>
                <a:gridCol w="219808">
                  <a:extLst>
                    <a:ext uri="{9D8B030D-6E8A-4147-A177-3AD203B41FA5}">
                      <a16:colId xmlns:a16="http://schemas.microsoft.com/office/drawing/2014/main" val="447580064"/>
                    </a:ext>
                  </a:extLst>
                </a:gridCol>
                <a:gridCol w="219808">
                  <a:extLst>
                    <a:ext uri="{9D8B030D-6E8A-4147-A177-3AD203B41FA5}">
                      <a16:colId xmlns:a16="http://schemas.microsoft.com/office/drawing/2014/main" val="326011458"/>
                    </a:ext>
                  </a:extLst>
                </a:gridCol>
                <a:gridCol w="219808">
                  <a:extLst>
                    <a:ext uri="{9D8B030D-6E8A-4147-A177-3AD203B41FA5}">
                      <a16:colId xmlns:a16="http://schemas.microsoft.com/office/drawing/2014/main" val="3766060622"/>
                    </a:ext>
                  </a:extLst>
                </a:gridCol>
                <a:gridCol w="219808">
                  <a:extLst>
                    <a:ext uri="{9D8B030D-6E8A-4147-A177-3AD203B41FA5}">
                      <a16:colId xmlns:a16="http://schemas.microsoft.com/office/drawing/2014/main" val="1029743742"/>
                    </a:ext>
                  </a:extLst>
                </a:gridCol>
                <a:gridCol w="219808">
                  <a:extLst>
                    <a:ext uri="{9D8B030D-6E8A-4147-A177-3AD203B41FA5}">
                      <a16:colId xmlns:a16="http://schemas.microsoft.com/office/drawing/2014/main" val="1717431344"/>
                    </a:ext>
                  </a:extLst>
                </a:gridCol>
                <a:gridCol w="219808">
                  <a:extLst>
                    <a:ext uri="{9D8B030D-6E8A-4147-A177-3AD203B41FA5}">
                      <a16:colId xmlns:a16="http://schemas.microsoft.com/office/drawing/2014/main" val="231775629"/>
                    </a:ext>
                  </a:extLst>
                </a:gridCol>
                <a:gridCol w="266839">
                  <a:extLst>
                    <a:ext uri="{9D8B030D-6E8A-4147-A177-3AD203B41FA5}">
                      <a16:colId xmlns:a16="http://schemas.microsoft.com/office/drawing/2014/main" val="3067301677"/>
                    </a:ext>
                  </a:extLst>
                </a:gridCol>
                <a:gridCol w="266839">
                  <a:extLst>
                    <a:ext uri="{9D8B030D-6E8A-4147-A177-3AD203B41FA5}">
                      <a16:colId xmlns:a16="http://schemas.microsoft.com/office/drawing/2014/main" val="2933053613"/>
                    </a:ext>
                  </a:extLst>
                </a:gridCol>
                <a:gridCol w="266839">
                  <a:extLst>
                    <a:ext uri="{9D8B030D-6E8A-4147-A177-3AD203B41FA5}">
                      <a16:colId xmlns:a16="http://schemas.microsoft.com/office/drawing/2014/main" val="4104966499"/>
                    </a:ext>
                  </a:extLst>
                </a:gridCol>
                <a:gridCol w="266839">
                  <a:extLst>
                    <a:ext uri="{9D8B030D-6E8A-4147-A177-3AD203B41FA5}">
                      <a16:colId xmlns:a16="http://schemas.microsoft.com/office/drawing/2014/main" val="2781280211"/>
                    </a:ext>
                  </a:extLst>
                </a:gridCol>
                <a:gridCol w="691108">
                  <a:extLst>
                    <a:ext uri="{9D8B030D-6E8A-4147-A177-3AD203B41FA5}">
                      <a16:colId xmlns:a16="http://schemas.microsoft.com/office/drawing/2014/main" val="195042757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schemeClr val="tx1"/>
                          </a:solidFill>
                        </a:rPr>
                        <a:t>BSI</a:t>
                      </a:r>
                      <a:endParaRPr lang="en-US" b="1" dirty="0">
                        <a:solidFill>
                          <a:schemeClr val="tx1"/>
                        </a:solidFill>
                      </a:endParaRPr>
                    </a:p>
                  </a:txBody>
                  <a:tcPr>
                    <a:solidFill>
                      <a:schemeClr val="accent4">
                        <a:lumMod val="60000"/>
                        <a:lumOff val="40000"/>
                      </a:schemeClr>
                    </a:solidFill>
                  </a:tcPr>
                </a:tc>
                <a:tc>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pPr algn="ctr"/>
                      <a:endParaRPr lang="en-US" dirty="0"/>
                    </a:p>
                  </a:txBody>
                  <a:tcPr>
                    <a:noFill/>
                  </a:tcPr>
                </a:tc>
                <a:tc gridSpan="10">
                  <a:txBody>
                    <a:bodyPr/>
                    <a:lstStyle/>
                    <a:p>
                      <a:pPr algn="ctr"/>
                      <a:endParaRPr lang="en-US" dirty="0"/>
                    </a:p>
                  </a:txBody>
                  <a:tcP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22567334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Bact</a:t>
                      </a:r>
                      <a:r>
                        <a:rPr lang="es-ES" dirty="0"/>
                        <a:t>. </a:t>
                      </a:r>
                      <a:endParaRPr lang="en-US" dirty="0"/>
                    </a:p>
                  </a:txBody>
                  <a:tcPr/>
                </a:tc>
                <a:tc rowSpan="5">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pPr algn="ctr"/>
                      <a:endParaRPr lang="en-US" dirty="0"/>
                    </a:p>
                  </a:txBody>
                  <a:tcPr>
                    <a:noFill/>
                  </a:tcPr>
                </a:tc>
                <a:tc gridSpan="10">
                  <a:txBody>
                    <a:bodyPr/>
                    <a:lstStyle/>
                    <a:p>
                      <a:pPr algn="ctr"/>
                      <a:endParaRPr lang="en-US" dirty="0"/>
                    </a:p>
                  </a:txBody>
                  <a:tcPr>
                    <a:noFill/>
                  </a:tcPr>
                </a:tc>
                <a:tc hMerge="1">
                  <a:txBody>
                    <a:bodyPr/>
                    <a:lstStyle/>
                    <a:p>
                      <a:pPr algn="ctr"/>
                      <a:endParaRPr lang="en-US" dirty="0"/>
                    </a:p>
                  </a:txBody>
                  <a:tcPr>
                    <a:solidFill>
                      <a:schemeClr val="bg1"/>
                    </a:solidFill>
                  </a:tcPr>
                </a:tc>
                <a:tc hMerge="1">
                  <a:txBody>
                    <a:bodyPr/>
                    <a:lstStyle/>
                    <a:p>
                      <a:pPr algn="ctr"/>
                      <a:endParaRPr lang="en-US" dirty="0"/>
                    </a:p>
                  </a:txBody>
                  <a:tcPr>
                    <a:solidFill>
                      <a:schemeClr val="bg1"/>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rowSpan="5">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a:tcPr>
                </a:tc>
                <a:extLst>
                  <a:ext uri="{0D108BD9-81ED-4DB2-BD59-A6C34878D82A}">
                    <a16:rowId xmlns:a16="http://schemas.microsoft.com/office/drawing/2014/main" val="23277973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Antib.</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vMerge="1">
                  <a:txBody>
                    <a:bodyPr/>
                    <a:lstStyle/>
                    <a:p>
                      <a:endParaRPr lang="en-US" dirty="0"/>
                    </a:p>
                  </a:txBody>
                  <a:tcPr/>
                </a:tc>
                <a:extLst>
                  <a:ext uri="{0D108BD9-81ED-4DB2-BD59-A6C34878D82A}">
                    <a16:rowId xmlns:a16="http://schemas.microsoft.com/office/drawing/2014/main" val="1508274293"/>
                  </a:ext>
                </a:extLst>
              </a:tr>
              <a:tr h="370840">
                <a:tc>
                  <a:txBody>
                    <a:bodyPr/>
                    <a:lstStyle/>
                    <a:p>
                      <a:r>
                        <a:rPr lang="es-ES" dirty="0"/>
                        <a:t>Sample</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noFill/>
                  </a:tcPr>
                </a:tc>
                <a:tc>
                  <a:txBody>
                    <a:bodyPr/>
                    <a:lstStyle/>
                    <a:p>
                      <a:endParaRPr lang="en-US" dirty="0"/>
                    </a:p>
                  </a:txBody>
                  <a:tcPr>
                    <a:noFill/>
                  </a:tcPr>
                </a:tc>
                <a:tc>
                  <a:txBody>
                    <a:bodyPr/>
                    <a:lstStyle/>
                    <a:p>
                      <a:endParaRPr lang="en-US"/>
                    </a:p>
                  </a:txBody>
                  <a:tcPr>
                    <a:noFill/>
                  </a:tcPr>
                </a:tc>
                <a:tc>
                  <a:txBody>
                    <a:bodyPr/>
                    <a:lstStyle/>
                    <a:p>
                      <a:endParaRPr lang="en-US"/>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vMerge="1">
                  <a:txBody>
                    <a:bodyPr/>
                    <a:lstStyle/>
                    <a:p>
                      <a:endParaRPr lang="en-US" dirty="0"/>
                    </a:p>
                  </a:txBody>
                  <a:tcPr/>
                </a:tc>
                <a:extLst>
                  <a:ext uri="{0D108BD9-81ED-4DB2-BD59-A6C34878D82A}">
                    <a16:rowId xmlns:a16="http://schemas.microsoft.com/office/drawing/2014/main" val="2498344912"/>
                  </a:ext>
                </a:extLst>
              </a:tr>
              <a:tr h="370840">
                <a:tc>
                  <a:txBody>
                    <a:bodyPr/>
                    <a:lstStyle/>
                    <a:p>
                      <a:r>
                        <a:rPr lang="es-ES" dirty="0">
                          <a:solidFill>
                            <a:schemeClr val="tx1"/>
                          </a:solidFill>
                        </a:rPr>
                        <a:t>Susp. Inf.</a:t>
                      </a:r>
                      <a:endParaRPr lang="en-US" dirty="0">
                        <a:solidFill>
                          <a:schemeClr val="tx1"/>
                        </a:solidFill>
                      </a:endParaRPr>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gridSpan="6">
                  <a:txBody>
                    <a:bodyPr/>
                    <a:lstStyle/>
                    <a:p>
                      <a:pPr algn="ctr"/>
                      <a:endParaRPr lang="en-US" dirty="0"/>
                    </a:p>
                  </a:txBody>
                  <a:tcPr>
                    <a:no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a:txBody>
                    <a:bodyPr/>
                    <a:lstStyle/>
                    <a:p>
                      <a:pPr algn="ctr"/>
                      <a:endParaRPr lang="en-US" dirty="0"/>
                    </a:p>
                  </a:txBody>
                  <a:tcPr>
                    <a:noFill/>
                  </a:tcPr>
                </a:tc>
                <a:tc gridSpan="3">
                  <a:txBody>
                    <a:bodyPr/>
                    <a:lstStyle/>
                    <a:p>
                      <a:pPr algn="ctr"/>
                      <a:endParaRPr lang="en-US" dirty="0"/>
                    </a:p>
                  </a:txBody>
                  <a:tcPr>
                    <a:noFill/>
                  </a:tcPr>
                </a:tc>
                <a:tc hMerge="1">
                  <a:txBody>
                    <a:bodyPr/>
                    <a:lstStyle/>
                    <a:p>
                      <a:endParaRPr lang="en-US" dirty="0"/>
                    </a:p>
                  </a:txBody>
                  <a:tcPr>
                    <a:solidFill>
                      <a:schemeClr val="accent5">
                        <a:lumMod val="60000"/>
                        <a:lumOff val="40000"/>
                      </a:schemeClr>
                    </a:solidFill>
                  </a:tcPr>
                </a:tc>
                <a:tc hMerge="1">
                  <a:txBody>
                    <a:bodyPr/>
                    <a:lstStyle/>
                    <a:p>
                      <a:endParaRPr lang="en-US" dirty="0"/>
                    </a:p>
                  </a:txBody>
                  <a:tcPr>
                    <a:solidFill>
                      <a:schemeClr val="accent5">
                        <a:lumMod val="60000"/>
                        <a:lumOff val="40000"/>
                      </a:schemeClr>
                    </a:solid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dirty="0"/>
                    </a:p>
                  </a:txBody>
                  <a:tcPr>
                    <a:no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430709431"/>
                  </a:ext>
                </a:extLst>
              </a:tr>
              <a:tr h="370840">
                <a:tc>
                  <a:txBody>
                    <a:bodyPr/>
                    <a:lstStyle/>
                    <a:p>
                      <a:r>
                        <a:rPr lang="el-GR" dirty="0"/>
                        <a:t>Δ</a:t>
                      </a:r>
                      <a:r>
                        <a:rPr lang="es-ES" dirty="0"/>
                        <a:t>Sofa</a:t>
                      </a:r>
                      <a:endParaRPr lang="en-US" dirty="0"/>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864770508"/>
                  </a:ext>
                </a:extLst>
              </a:tr>
              <a:tr h="370840">
                <a:tc>
                  <a:txBody>
                    <a:bodyPr/>
                    <a:lstStyle/>
                    <a:p>
                      <a:endParaRPr lang="en-US" dirty="0"/>
                    </a:p>
                  </a:txBody>
                  <a:tcPr/>
                </a:tc>
                <a:tc>
                  <a:txBody>
                    <a:bodyPr/>
                    <a:lstStyle/>
                    <a:p>
                      <a:pPr algn="r"/>
                      <a:r>
                        <a:rPr lang="es-ES" dirty="0"/>
                        <a:t>0</a:t>
                      </a:r>
                      <a:endParaRPr lang="en-US" dirty="0"/>
                    </a:p>
                  </a:txBody>
                  <a:tcPr/>
                </a:tc>
                <a:tc gridSpan="4">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a:r>
                        <a:rPr lang="es-ES" dirty="0"/>
                        <a:t>72h</a:t>
                      </a:r>
                      <a:endParaRPr lang="en-US" dirty="0"/>
                    </a:p>
                  </a:txBody>
                  <a:tcPr/>
                </a:tc>
                <a:extLst>
                  <a:ext uri="{0D108BD9-81ED-4DB2-BD59-A6C34878D82A}">
                    <a16:rowId xmlns:a16="http://schemas.microsoft.com/office/drawing/2014/main" val="1286837413"/>
                  </a:ext>
                </a:extLst>
              </a:tr>
            </a:tbl>
          </a:graphicData>
        </a:graphic>
      </p:graphicFrame>
      <p:cxnSp>
        <p:nvCxnSpPr>
          <p:cNvPr id="4" name="Straight Connector 3">
            <a:extLst>
              <a:ext uri="{FF2B5EF4-FFF2-40B4-BE49-F238E27FC236}">
                <a16:creationId xmlns:a16="http://schemas.microsoft.com/office/drawing/2014/main" id="{7587E876-3EB5-C2AA-401A-5C486A24AF7C}"/>
              </a:ext>
            </a:extLst>
          </p:cNvPr>
          <p:cNvCxnSpPr>
            <a:cxnSpLocks/>
          </p:cNvCxnSpPr>
          <p:nvPr/>
        </p:nvCxnSpPr>
        <p:spPr>
          <a:xfrm>
            <a:off x="1981200" y="2377440"/>
            <a:ext cx="0" cy="2358462"/>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4DE5EF8D-A3F5-CC33-4E50-80871D4FFD33}"/>
              </a:ext>
            </a:extLst>
          </p:cNvPr>
          <p:cNvCxnSpPr>
            <a:cxnSpLocks/>
          </p:cNvCxnSpPr>
          <p:nvPr/>
        </p:nvCxnSpPr>
        <p:spPr>
          <a:xfrm>
            <a:off x="1264920" y="4581615"/>
            <a:ext cx="10388381"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82A73698-8DD6-1C88-23F6-71B1211ACA44}"/>
              </a:ext>
            </a:extLst>
          </p:cNvPr>
          <p:cNvCxnSpPr>
            <a:cxnSpLocks/>
          </p:cNvCxnSpPr>
          <p:nvPr/>
        </p:nvCxnSpPr>
        <p:spPr>
          <a:xfrm>
            <a:off x="10960699" y="2369902"/>
            <a:ext cx="0" cy="2358462"/>
          </a:xfrm>
          <a:prstGeom prst="line">
            <a:avLst/>
          </a:prstGeom>
        </p:spPr>
        <p:style>
          <a:lnRef idx="1">
            <a:schemeClr val="dk1"/>
          </a:lnRef>
          <a:fillRef idx="0">
            <a:schemeClr val="dk1"/>
          </a:fillRef>
          <a:effectRef idx="0">
            <a:schemeClr val="dk1"/>
          </a:effectRef>
          <a:fontRef idx="minor">
            <a:schemeClr val="tx1"/>
          </a:fontRef>
        </p:style>
      </p:cxnSp>
      <p:sp>
        <p:nvSpPr>
          <p:cNvPr id="7" name="Rectangle: Rounded Corners 6">
            <a:extLst>
              <a:ext uri="{FF2B5EF4-FFF2-40B4-BE49-F238E27FC236}">
                <a16:creationId xmlns:a16="http://schemas.microsoft.com/office/drawing/2014/main" id="{60ABC7F1-1171-CC03-8DB1-1A2F1DAE0EC6}"/>
              </a:ext>
            </a:extLst>
          </p:cNvPr>
          <p:cNvSpPr/>
          <p:nvPr/>
        </p:nvSpPr>
        <p:spPr>
          <a:xfrm>
            <a:off x="4701141" y="3153390"/>
            <a:ext cx="2447924" cy="250739"/>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01C71A4E-D1A7-384A-1B9D-19837386045D}"/>
              </a:ext>
            </a:extLst>
          </p:cNvPr>
          <p:cNvSpPr/>
          <p:nvPr/>
        </p:nvSpPr>
        <p:spPr>
          <a:xfrm>
            <a:off x="1981200" y="3907359"/>
            <a:ext cx="3521074" cy="250739"/>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7F358AC-DF14-4BCE-F63B-4197CB2B1159}"/>
              </a:ext>
            </a:extLst>
          </p:cNvPr>
          <p:cNvSpPr txBox="1"/>
          <p:nvPr/>
        </p:nvSpPr>
        <p:spPr>
          <a:xfrm>
            <a:off x="4036055" y="3865532"/>
            <a:ext cx="516896" cy="369332"/>
          </a:xfrm>
          <a:prstGeom prst="rect">
            <a:avLst/>
          </a:prstGeom>
          <a:noFill/>
        </p:spPr>
        <p:txBody>
          <a:bodyPr wrap="square" rtlCol="0">
            <a:spAutoFit/>
          </a:bodyPr>
          <a:lstStyle/>
          <a:p>
            <a:r>
              <a:rPr lang="es-ES" dirty="0"/>
              <a:t>O</a:t>
            </a:r>
            <a:endParaRPr lang="en-US" dirty="0"/>
          </a:p>
        </p:txBody>
      </p:sp>
      <p:sp>
        <p:nvSpPr>
          <p:cNvPr id="12" name="TextBox 11">
            <a:extLst>
              <a:ext uri="{FF2B5EF4-FFF2-40B4-BE49-F238E27FC236}">
                <a16:creationId xmlns:a16="http://schemas.microsoft.com/office/drawing/2014/main" id="{7E8C3643-DC06-616D-CF79-619A0A247B21}"/>
              </a:ext>
            </a:extLst>
          </p:cNvPr>
          <p:cNvSpPr txBox="1"/>
          <p:nvPr/>
        </p:nvSpPr>
        <p:spPr>
          <a:xfrm>
            <a:off x="2771853" y="3865532"/>
            <a:ext cx="908207" cy="369332"/>
          </a:xfrm>
          <a:prstGeom prst="rect">
            <a:avLst/>
          </a:prstGeom>
          <a:noFill/>
        </p:spPr>
        <p:txBody>
          <a:bodyPr wrap="square" rtlCol="0">
            <a:spAutoFit/>
          </a:bodyPr>
          <a:lstStyle/>
          <a:p>
            <a:r>
              <a:rPr lang="es-ES" dirty="0"/>
              <a:t>48h</a:t>
            </a:r>
            <a:endParaRPr lang="en-US" dirty="0"/>
          </a:p>
        </p:txBody>
      </p:sp>
      <p:sp>
        <p:nvSpPr>
          <p:cNvPr id="13" name="TextBox 12">
            <a:extLst>
              <a:ext uri="{FF2B5EF4-FFF2-40B4-BE49-F238E27FC236}">
                <a16:creationId xmlns:a16="http://schemas.microsoft.com/office/drawing/2014/main" id="{1A680157-9CD7-F5E1-7078-A4FB97D21299}"/>
              </a:ext>
            </a:extLst>
          </p:cNvPr>
          <p:cNvSpPr txBox="1"/>
          <p:nvPr/>
        </p:nvSpPr>
        <p:spPr>
          <a:xfrm>
            <a:off x="4631491" y="3845218"/>
            <a:ext cx="908207" cy="369332"/>
          </a:xfrm>
          <a:prstGeom prst="rect">
            <a:avLst/>
          </a:prstGeom>
          <a:noFill/>
        </p:spPr>
        <p:txBody>
          <a:bodyPr wrap="square" rtlCol="0">
            <a:spAutoFit/>
          </a:bodyPr>
          <a:lstStyle/>
          <a:p>
            <a:r>
              <a:rPr lang="es-ES" dirty="0"/>
              <a:t>24h</a:t>
            </a:r>
            <a:endParaRPr lang="en-US" dirty="0"/>
          </a:p>
        </p:txBody>
      </p:sp>
      <p:sp>
        <p:nvSpPr>
          <p:cNvPr id="14" name="Rectangle: Rounded Corners 13">
            <a:extLst>
              <a:ext uri="{FF2B5EF4-FFF2-40B4-BE49-F238E27FC236}">
                <a16:creationId xmlns:a16="http://schemas.microsoft.com/office/drawing/2014/main" id="{192EC068-FFBE-4058-5A45-AD9C83F42E61}"/>
              </a:ext>
            </a:extLst>
          </p:cNvPr>
          <p:cNvSpPr/>
          <p:nvPr/>
        </p:nvSpPr>
        <p:spPr>
          <a:xfrm>
            <a:off x="3990976" y="2787219"/>
            <a:ext cx="1733550" cy="25074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24h</a:t>
            </a:r>
            <a:endParaRPr lang="en-US" dirty="0">
              <a:solidFill>
                <a:schemeClr val="tx1"/>
              </a:solidFill>
            </a:endParaRPr>
          </a:p>
        </p:txBody>
      </p:sp>
      <p:sp>
        <p:nvSpPr>
          <p:cNvPr id="15" name="Rectangle: Rounded Corners 14">
            <a:extLst>
              <a:ext uri="{FF2B5EF4-FFF2-40B4-BE49-F238E27FC236}">
                <a16:creationId xmlns:a16="http://schemas.microsoft.com/office/drawing/2014/main" id="{003512B3-8DB6-64F1-2B99-99ECC0DFA2A2}"/>
              </a:ext>
            </a:extLst>
          </p:cNvPr>
          <p:cNvSpPr/>
          <p:nvPr/>
        </p:nvSpPr>
        <p:spPr>
          <a:xfrm>
            <a:off x="3990975" y="3519458"/>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Rounded Corners 15">
            <a:extLst>
              <a:ext uri="{FF2B5EF4-FFF2-40B4-BE49-F238E27FC236}">
                <a16:creationId xmlns:a16="http://schemas.microsoft.com/office/drawing/2014/main" id="{5B5EB187-B582-D872-65BB-0D256A8416AF}"/>
              </a:ext>
            </a:extLst>
          </p:cNvPr>
          <p:cNvSpPr/>
          <p:nvPr/>
        </p:nvSpPr>
        <p:spPr>
          <a:xfrm>
            <a:off x="4701141" y="3519458"/>
            <a:ext cx="371475" cy="25074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Rounded Corners 16">
            <a:extLst>
              <a:ext uri="{FF2B5EF4-FFF2-40B4-BE49-F238E27FC236}">
                <a16:creationId xmlns:a16="http://schemas.microsoft.com/office/drawing/2014/main" id="{A7BAB7CC-2715-194E-EE47-DDE8D9CEA78C}"/>
              </a:ext>
            </a:extLst>
          </p:cNvPr>
          <p:cNvSpPr/>
          <p:nvPr/>
        </p:nvSpPr>
        <p:spPr>
          <a:xfrm>
            <a:off x="3990975" y="2399107"/>
            <a:ext cx="1511300" cy="250741"/>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a:extLst>
              <a:ext uri="{FF2B5EF4-FFF2-40B4-BE49-F238E27FC236}">
                <a16:creationId xmlns:a16="http://schemas.microsoft.com/office/drawing/2014/main" id="{F4F757C7-CA42-3A95-427B-F683BBB4EFEF}"/>
              </a:ext>
            </a:extLst>
          </p:cNvPr>
          <p:cNvSpPr txBox="1"/>
          <p:nvPr/>
        </p:nvSpPr>
        <p:spPr>
          <a:xfrm>
            <a:off x="3990975" y="2349202"/>
            <a:ext cx="516896" cy="369332"/>
          </a:xfrm>
          <a:prstGeom prst="rect">
            <a:avLst/>
          </a:prstGeom>
          <a:noFill/>
        </p:spPr>
        <p:txBody>
          <a:bodyPr wrap="square" rtlCol="0">
            <a:spAutoFit/>
          </a:bodyPr>
          <a:lstStyle/>
          <a:p>
            <a:r>
              <a:rPr lang="es-ES" dirty="0"/>
              <a:t>O</a:t>
            </a:r>
            <a:endParaRPr lang="en-US" dirty="0"/>
          </a:p>
        </p:txBody>
      </p:sp>
      <p:sp>
        <p:nvSpPr>
          <p:cNvPr id="20" name="TextBox 19">
            <a:extLst>
              <a:ext uri="{FF2B5EF4-FFF2-40B4-BE49-F238E27FC236}">
                <a16:creationId xmlns:a16="http://schemas.microsoft.com/office/drawing/2014/main" id="{C7C5A8F5-511C-1488-1627-32796B5E0CF2}"/>
              </a:ext>
            </a:extLst>
          </p:cNvPr>
          <p:cNvSpPr txBox="1"/>
          <p:nvPr/>
        </p:nvSpPr>
        <p:spPr>
          <a:xfrm>
            <a:off x="3990975" y="2718534"/>
            <a:ext cx="516896" cy="369332"/>
          </a:xfrm>
          <a:prstGeom prst="rect">
            <a:avLst/>
          </a:prstGeom>
          <a:noFill/>
        </p:spPr>
        <p:txBody>
          <a:bodyPr wrap="square" rtlCol="0">
            <a:spAutoFit/>
          </a:bodyPr>
          <a:lstStyle/>
          <a:p>
            <a:r>
              <a:rPr lang="es-ES" dirty="0"/>
              <a:t>O</a:t>
            </a:r>
            <a:endParaRPr lang="en-US" dirty="0"/>
          </a:p>
        </p:txBody>
      </p:sp>
    </p:spTree>
    <p:extLst>
      <p:ext uri="{BB962C8B-B14F-4D97-AF65-F5344CB8AC3E}">
        <p14:creationId xmlns:p14="http://schemas.microsoft.com/office/powerpoint/2010/main" val="36201898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20208</TotalTime>
  <Words>3829</Words>
  <Application>Microsoft Office PowerPoint</Application>
  <PresentationFormat>Widescreen</PresentationFormat>
  <Paragraphs>616</Paragraphs>
  <Slides>26</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Arial</vt:lpstr>
      <vt:lpstr>Calibri</vt:lpstr>
      <vt:lpstr>Cambria Math</vt:lpstr>
      <vt:lpstr>Candara</vt:lpstr>
      <vt:lpstr>Courier New</vt:lpstr>
      <vt:lpstr>Gill Sans MT</vt:lpstr>
      <vt:lpstr>Symbol</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considered</vt:lpstr>
      <vt:lpstr>Features considered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Víctor Manuel Tenorio Gómez</dc:creator>
  <cp:lastModifiedBy>Óscar Escudero Arnanz</cp:lastModifiedBy>
  <cp:revision>40</cp:revision>
  <dcterms:created xsi:type="dcterms:W3CDTF">2023-09-22T07:48:31Z</dcterms:created>
  <dcterms:modified xsi:type="dcterms:W3CDTF">2024-06-20T21:59:49Z</dcterms:modified>
</cp:coreProperties>
</file>