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47" d="100"/>
          <a:sy n="47" d="100"/>
        </p:scale>
        <p:origin x="9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483-80FB-ABF5-F8DD-7DC25F97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FEB5-2EB5-A3BC-B60E-72A23B1A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F096-D143-C960-CF13-61F200E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83FE-EC86-60C4-A999-54AEF16A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C1B2-A07C-CC4A-301F-76030F5B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9E20-A89A-823F-C8A0-F89210CD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48E75-CA62-9C9D-F69D-5F9DBB13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763D-E022-D435-312F-DD849006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66F9-B8BA-7046-C66B-77DCB18D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0D68-51BF-001D-66A2-18485FA8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42F8-4130-12C8-AE04-39EEDC03E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489FA-8B67-F711-8BE2-E729F98C5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4249-AC99-C9D7-A337-5DBBA568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FF68-D522-A684-536D-1CDBCAF7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365A0-D9DC-DFA9-4728-DC149F6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9528-E055-4036-FDE5-A666EB9B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09B5-10C3-B2C2-A9B6-9A0ACB1E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2EE-A198-2EBF-8A6F-3A397BF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F733-F378-476A-00C0-CC5BFC76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4515-99D5-E149-27DE-73072EEE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A3F0-0912-B2BF-537A-4849F282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3D5C-D351-3A14-92AB-E1CA5A3F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59D6-6453-970A-8D51-E4A36C2F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49E-DB7D-48DF-922D-42971FF8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9F84-B294-324E-1DAC-1BBE49F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9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52A-A858-4696-A011-A883AB29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FA74-71BF-B530-B165-9DDCD93CD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6E90E-1D2F-C9D4-C299-D9ECA0AA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7B291-BFA4-EE42-E79D-A4A158F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3884-2CA0-7094-82CE-1CE4B3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C0BA-4A0E-BB66-FC2C-BB1E381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F06B-8F94-B768-485A-A48F221D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743D-3791-5BAD-80D8-19991664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860F9-82E7-15AB-8564-8CDEFE14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1DAD-1833-1D59-2417-C57261A53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9B610-82B5-8118-DF76-A0E38ED6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7EEF7-8C1E-D93F-0FDC-ED74281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7AC2-B951-1B18-9B94-7FD789E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AE8BB-D674-43B6-9CED-E352DCA8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9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29B0-9767-2EA8-3833-D8AC36BC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911C5-D134-0D76-D3B0-8100A7B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FA0C1-F555-4BA6-7662-2916CD3D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22A06-43D9-7D20-D5AE-B9BBC1C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C2A36-B33A-6573-7F18-9ADE73E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A0D1A-6D16-2712-1AFE-42211B8B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9E06-EB5D-BA65-EF83-50A30165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074E-E85F-2154-2C76-70EA7D37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3340-4AA1-DFF7-7C78-4FCDC114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70A27-D396-933E-17B4-E8CA7DD6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0CB1-7A0E-7589-0A29-3638142B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DFF4-B8ED-529E-B210-AFAA90FE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14EB-15F8-1151-B9EC-25E2EB0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2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70-57D4-53DA-0630-098EC28B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0911-2A5B-3279-AB49-E46C56D5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5146-E939-38A1-7EC7-9ECCBAB4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C7006-A6D5-15BA-CE1A-297D3718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FF30-D7C8-F5DE-18DF-68F13B72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E56F-F2E4-B963-9E82-82BA88C5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0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BF4EB-7E98-B249-844A-5C95539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571A-37A1-65AF-A7CD-7AD793EF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AD85-9E8B-C154-6D27-53D29E1D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844B-22E5-FE45-AD46-ECB980EE57E8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A5D9-D892-D26D-CEDE-4472CD72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5A61-E4A9-F04A-6788-6AE1E445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BF17-6142-8246-8007-DC0F01DEA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570C-CC49-B734-D9F6-B9E14A4D3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simulation modelling of bloodstream infection</a:t>
            </a:r>
            <a:br>
              <a:rPr lang="en-GB" dirty="0"/>
            </a:br>
            <a:r>
              <a:rPr lang="en-GB" i="1" dirty="0"/>
              <a:t>Hospital in a box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4254-5E75-2918-A174-74530F6E8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Alessandro </a:t>
            </a:r>
            <a:r>
              <a:rPr lang="en-GB" dirty="0" err="1"/>
              <a:t>Gerada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9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6472-6DD3-84E0-4300-D95029DC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wide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1FDC-3211-C3CE-CA29-D4C3364A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antimicrobial formulary decisions</a:t>
            </a:r>
          </a:p>
          <a:p>
            <a:r>
              <a:rPr lang="en-GB" dirty="0"/>
              <a:t>Based on aggregate retrospective data</a:t>
            </a:r>
          </a:p>
          <a:p>
            <a:r>
              <a:rPr lang="en-GB" dirty="0"/>
              <a:t>Forward modelling of impact is difficult, relies mainly on surveillance</a:t>
            </a:r>
          </a:p>
          <a:p>
            <a:r>
              <a:rPr lang="en-GB" dirty="0"/>
              <a:t>Understanding impact on longitudinal patient journey is difficult without time consuming manual audit</a:t>
            </a:r>
          </a:p>
          <a:p>
            <a:r>
              <a:rPr lang="en-GB" dirty="0"/>
              <a:t>The challenge is that healthcare systems are complex and difficult to model</a:t>
            </a:r>
          </a:p>
        </p:txBody>
      </p:sp>
    </p:spTree>
    <p:extLst>
      <p:ext uri="{BB962C8B-B14F-4D97-AF65-F5344CB8AC3E}">
        <p14:creationId xmlns:p14="http://schemas.microsoft.com/office/powerpoint/2010/main" val="160703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252A-0B55-2524-925F-77AB184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76888-25D0-56BB-8E23-92595E95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0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CE2CE8-839C-BEE9-3DB5-E85BC57E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3361"/>
            <a:ext cx="5607908" cy="315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AF7CE-59FE-B615-DEA3-A5810578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5452-8CC4-9410-F438-321B0654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8C34AC-2858-3F26-8E64-7E5E4DA8B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113" y="116321"/>
            <a:ext cx="4979773" cy="6625357"/>
          </a:xfrm>
        </p:spPr>
      </p:pic>
    </p:spTree>
    <p:extLst>
      <p:ext uri="{BB962C8B-B14F-4D97-AF65-F5344CB8AC3E}">
        <p14:creationId xmlns:p14="http://schemas.microsoft.com/office/powerpoint/2010/main" val="27046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9FDB-0544-7099-38E9-BD1BB90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72914-2B02-81D9-631E-2D2E02DA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24" r="50000"/>
          <a:stretch/>
        </p:blipFill>
        <p:spPr>
          <a:xfrm>
            <a:off x="1172654" y="-1"/>
            <a:ext cx="2608514" cy="678964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6CF4D-2FBC-2318-86F3-943B3667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97" y="182562"/>
            <a:ext cx="588033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6EF1-2208-483D-5A50-95E15031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8F5B-6F16-9415-9783-74AE128E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interviews to produce flowcharts</a:t>
            </a:r>
          </a:p>
          <a:p>
            <a:r>
              <a:rPr lang="en-GB" dirty="0"/>
              <a:t>Collect retrospective data on time intervals</a:t>
            </a:r>
          </a:p>
          <a:p>
            <a:r>
              <a:rPr lang="en-GB" dirty="0"/>
              <a:t>Direct patient observations as necessary</a:t>
            </a:r>
          </a:p>
          <a:p>
            <a:r>
              <a:rPr lang="en-GB" dirty="0"/>
              <a:t>Start programming the laboratory </a:t>
            </a:r>
            <a:r>
              <a:rPr lang="en-GB"/>
              <a:t>simulation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4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1EA920C65FB46988B3CFAD7C8A66A" ma:contentTypeVersion="17" ma:contentTypeDescription="Create a new document." ma:contentTypeScope="" ma:versionID="4353b7c56c829ae713523a57372db120">
  <xsd:schema xmlns:xsd="http://www.w3.org/2001/XMLSchema" xmlns:xs="http://www.w3.org/2001/XMLSchema" xmlns:p="http://schemas.microsoft.com/office/2006/metadata/properties" xmlns:ns2="46f95d85-49f6-4ddb-83b1-6c0982ff9727" xmlns:ns3="fc2df206-cc96-4f44-a78a-9b2ac733190e" targetNamespace="http://schemas.microsoft.com/office/2006/metadata/properties" ma:root="true" ma:fieldsID="13add043169ebb9e6fc04dcfd3974153" ns2:_="" ns3:_="">
    <xsd:import namespace="46f95d85-49f6-4ddb-83b1-6c0982ff9727"/>
    <xsd:import namespace="fc2df206-cc96-4f44-a78a-9b2ac7331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5d85-49f6-4ddb-83b1-6c0982ff9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206-cc96-4f44-a78a-9b2ac7331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7c1cdc3-67b7-4436-9de4-2119d570e13e}" ma:internalName="TaxCatchAll" ma:showField="CatchAllData" ma:web="fc2df206-cc96-4f44-a78a-9b2ac73319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2df206-cc96-4f44-a78a-9b2ac733190e" xsi:nil="true"/>
    <lcf76f155ced4ddcb4097134ff3c332f xmlns="46f95d85-49f6-4ddb-83b1-6c0982ff972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79F48E-3330-4899-B884-0BDF4DA3D720}"/>
</file>

<file path=customXml/itemProps2.xml><?xml version="1.0" encoding="utf-8"?>
<ds:datastoreItem xmlns:ds="http://schemas.openxmlformats.org/officeDocument/2006/customXml" ds:itemID="{02BC9A69-C01F-4286-AD8C-5DC3E1F8CBA9}"/>
</file>

<file path=customXml/itemProps3.xml><?xml version="1.0" encoding="utf-8"?>
<ds:datastoreItem xmlns:ds="http://schemas.openxmlformats.org/officeDocument/2006/customXml" ds:itemID="{548604FE-7126-4B32-941C-1CD193C22872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Computer simulation modelling of bloodstream infection Hospital in a box</vt:lpstr>
      <vt:lpstr>System wide decision making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Gerada, Alessandro</dc:creator>
  <cp:lastModifiedBy>Bolt, Frankie</cp:lastModifiedBy>
  <cp:revision>2</cp:revision>
  <dcterms:created xsi:type="dcterms:W3CDTF">2023-02-07T10:25:53Z</dcterms:created>
  <dcterms:modified xsi:type="dcterms:W3CDTF">2023-06-20T19:03:48Z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0x010100AC31EA920C65FB46988B3CFAD7C8A66A</vt:lpwstr>
  </property>
</Properties>
</file>