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/>
    <p:restoredTop sz="94669"/>
  </p:normalViewPr>
  <p:slideViewPr>
    <p:cSldViewPr snapToGrid="0">
      <p:cViewPr varScale="1">
        <p:scale>
          <a:sx n="47" d="100"/>
          <a:sy n="47" d="100"/>
        </p:scale>
        <p:origin x="105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734D7-ABE0-8E49-8FBC-B2007EF61FB1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80E9E-1F8F-474A-8C58-AF93D2197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5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80E9E-1F8F-474A-8C58-AF93D2197F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88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AFF7D-378F-684F-9E77-E1292DED835C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F339-9CAF-3243-B45C-953F482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4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AFF7D-378F-684F-9E77-E1292DED835C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F339-9CAF-3243-B45C-953F482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4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AFF7D-378F-684F-9E77-E1292DED835C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F339-9CAF-3243-B45C-953F482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40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AFF7D-378F-684F-9E77-E1292DED835C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F339-9CAF-3243-B45C-953F482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18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AFF7D-378F-684F-9E77-E1292DED835C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F339-9CAF-3243-B45C-953F482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41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AFF7D-378F-684F-9E77-E1292DED835C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F339-9CAF-3243-B45C-953F482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3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AFF7D-378F-684F-9E77-E1292DED835C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F339-9CAF-3243-B45C-953F482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66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AFF7D-378F-684F-9E77-E1292DED835C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F339-9CAF-3243-B45C-953F482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04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AFF7D-378F-684F-9E77-E1292DED835C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F339-9CAF-3243-B45C-953F482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4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AFF7D-378F-684F-9E77-E1292DED835C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F339-9CAF-3243-B45C-953F482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31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AFF7D-378F-684F-9E77-E1292DED835C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F339-9CAF-3243-B45C-953F482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0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AFF7D-378F-684F-9E77-E1292DED835C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EF339-9CAF-3243-B45C-953F482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125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9C27CA3-7509-7CBA-F941-F1EA3D0DA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708660"/>
            <a:ext cx="7772400" cy="54406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CE79EB-8729-614E-3573-5CFD1ABFD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7739" y="4404276"/>
            <a:ext cx="5856514" cy="372291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Adaptive Antimicrobial Susceptibility Testing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857BB-F471-E8D1-D053-310E63755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6424" y="4962708"/>
            <a:ext cx="2939144" cy="628200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Alex Howard</a:t>
            </a:r>
          </a:p>
          <a:p>
            <a:r>
              <a:rPr lang="en-US" sz="1400" dirty="0">
                <a:solidFill>
                  <a:schemeClr val="bg1"/>
                </a:solidFill>
              </a:rPr>
              <a:t>Consultant in Medical Microbiology</a:t>
            </a:r>
          </a:p>
        </p:txBody>
      </p:sp>
      <p:pic>
        <p:nvPicPr>
          <p:cNvPr id="1026" name="Picture 2" descr="The University of Liverpool">
            <a:extLst>
              <a:ext uri="{FF2B5EF4-FFF2-40B4-BE49-F238E27FC236}">
                <a16:creationId xmlns:a16="http://schemas.microsoft.com/office/drawing/2014/main" id="{04C2A538-52B5-8BDC-2E21-2897300D0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905" y="759729"/>
            <a:ext cx="2417855" cy="613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bout Liverpool University Hospitals NHS Foundation Trust">
            <a:extLst>
              <a:ext uri="{FF2B5EF4-FFF2-40B4-BE49-F238E27FC236}">
                <a16:creationId xmlns:a16="http://schemas.microsoft.com/office/drawing/2014/main" id="{DA15AA19-7339-5A22-2FF1-765800F94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240" y="759729"/>
            <a:ext cx="2417855" cy="613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055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B39704-0DC6-212A-8AAA-A4DB4F254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427" y="0"/>
            <a:ext cx="9797145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21283B9-018D-5C5C-93F8-79A9FD380B69}"/>
              </a:ext>
            </a:extLst>
          </p:cNvPr>
          <p:cNvSpPr/>
          <p:nvPr/>
        </p:nvSpPr>
        <p:spPr>
          <a:xfrm>
            <a:off x="0" y="0"/>
            <a:ext cx="1197427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C21073-2F82-EE22-4443-6BAD6944F8B3}"/>
              </a:ext>
            </a:extLst>
          </p:cNvPr>
          <p:cNvSpPr/>
          <p:nvPr/>
        </p:nvSpPr>
        <p:spPr>
          <a:xfrm>
            <a:off x="3120390" y="0"/>
            <a:ext cx="9071609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A8D773-01F1-7F8F-29CE-7B352BAE2D1F}"/>
              </a:ext>
            </a:extLst>
          </p:cNvPr>
          <p:cNvSpPr/>
          <p:nvPr/>
        </p:nvSpPr>
        <p:spPr>
          <a:xfrm>
            <a:off x="4983480" y="0"/>
            <a:ext cx="7208519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C60ACC-A834-153C-A6DC-DA37FD700BBC}"/>
              </a:ext>
            </a:extLst>
          </p:cNvPr>
          <p:cNvSpPr/>
          <p:nvPr/>
        </p:nvSpPr>
        <p:spPr>
          <a:xfrm>
            <a:off x="756139" y="0"/>
            <a:ext cx="11375988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6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80050B-6868-593C-A477-78BED5AA9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427" y="0"/>
            <a:ext cx="9797145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5B0B016-2603-8AC4-0699-AE9EBD60404D}"/>
              </a:ext>
            </a:extLst>
          </p:cNvPr>
          <p:cNvSpPr/>
          <p:nvPr/>
        </p:nvSpPr>
        <p:spPr>
          <a:xfrm>
            <a:off x="0" y="0"/>
            <a:ext cx="1197427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51D0BE-90A6-F15D-8E68-2A46861C5400}"/>
              </a:ext>
            </a:extLst>
          </p:cNvPr>
          <p:cNvSpPr/>
          <p:nvPr/>
        </p:nvSpPr>
        <p:spPr>
          <a:xfrm>
            <a:off x="2336180" y="0"/>
            <a:ext cx="9855819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C7B2FD-E3BA-1BC2-21AB-FD609CFC7A08}"/>
              </a:ext>
            </a:extLst>
          </p:cNvPr>
          <p:cNvSpPr/>
          <p:nvPr/>
        </p:nvSpPr>
        <p:spPr>
          <a:xfrm>
            <a:off x="3564610" y="0"/>
            <a:ext cx="862739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8ED666-CEFC-C8CE-4A99-B8925B4B121D}"/>
              </a:ext>
            </a:extLst>
          </p:cNvPr>
          <p:cNvSpPr/>
          <p:nvPr/>
        </p:nvSpPr>
        <p:spPr>
          <a:xfrm>
            <a:off x="7098224" y="0"/>
            <a:ext cx="5093776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EAB008-626A-1D08-6F03-A99580D3EBF7}"/>
              </a:ext>
            </a:extLst>
          </p:cNvPr>
          <p:cNvSpPr/>
          <p:nvPr/>
        </p:nvSpPr>
        <p:spPr>
          <a:xfrm>
            <a:off x="756139" y="0"/>
            <a:ext cx="11375988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00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9AC0801-58BF-3641-1EC7-0B04782EE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427" y="0"/>
            <a:ext cx="9797145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8FD1E87-0D35-F03F-D004-564BA4CF85F5}"/>
              </a:ext>
            </a:extLst>
          </p:cNvPr>
          <p:cNvSpPr/>
          <p:nvPr/>
        </p:nvSpPr>
        <p:spPr>
          <a:xfrm>
            <a:off x="0" y="0"/>
            <a:ext cx="1197427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A98486-16CF-C8F8-930B-6474A7D0E599}"/>
              </a:ext>
            </a:extLst>
          </p:cNvPr>
          <p:cNvSpPr/>
          <p:nvPr/>
        </p:nvSpPr>
        <p:spPr>
          <a:xfrm>
            <a:off x="2394854" y="0"/>
            <a:ext cx="9797145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53F9AF-8BD2-56A3-E2C9-475DC9D2859D}"/>
              </a:ext>
            </a:extLst>
          </p:cNvPr>
          <p:cNvSpPr/>
          <p:nvPr/>
        </p:nvSpPr>
        <p:spPr>
          <a:xfrm>
            <a:off x="6165668" y="0"/>
            <a:ext cx="6026331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7E90CD-C9EC-6B68-2B4B-EE9E9F6A7545}"/>
              </a:ext>
            </a:extLst>
          </p:cNvPr>
          <p:cNvSpPr/>
          <p:nvPr/>
        </p:nvSpPr>
        <p:spPr>
          <a:xfrm>
            <a:off x="756139" y="0"/>
            <a:ext cx="11375988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7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31EA920C65FB46988B3CFAD7C8A66A" ma:contentTypeVersion="17" ma:contentTypeDescription="Create a new document." ma:contentTypeScope="" ma:versionID="4353b7c56c829ae713523a57372db120">
  <xsd:schema xmlns:xsd="http://www.w3.org/2001/XMLSchema" xmlns:xs="http://www.w3.org/2001/XMLSchema" xmlns:p="http://schemas.microsoft.com/office/2006/metadata/properties" xmlns:ns2="46f95d85-49f6-4ddb-83b1-6c0982ff9727" xmlns:ns3="fc2df206-cc96-4f44-a78a-9b2ac733190e" targetNamespace="http://schemas.microsoft.com/office/2006/metadata/properties" ma:root="true" ma:fieldsID="13add043169ebb9e6fc04dcfd3974153" ns2:_="" ns3:_="">
    <xsd:import namespace="46f95d85-49f6-4ddb-83b1-6c0982ff9727"/>
    <xsd:import namespace="fc2df206-cc96-4f44-a78a-9b2ac73319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f95d85-49f6-4ddb-83b1-6c0982ff97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74661dae-d6df-48fc-a54e-a577d2899e9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2df206-cc96-4f44-a78a-9b2ac733190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b7c1cdc3-67b7-4436-9de4-2119d570e13e}" ma:internalName="TaxCatchAll" ma:showField="CatchAllData" ma:web="fc2df206-cc96-4f44-a78a-9b2ac733190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c2df206-cc96-4f44-a78a-9b2ac733190e" xsi:nil="true"/>
    <lcf76f155ced4ddcb4097134ff3c332f xmlns="46f95d85-49f6-4ddb-83b1-6c0982ff972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3686B83-4A7B-4CD4-9D9C-12DEA50FD33C}"/>
</file>

<file path=customXml/itemProps2.xml><?xml version="1.0" encoding="utf-8"?>
<ds:datastoreItem xmlns:ds="http://schemas.openxmlformats.org/officeDocument/2006/customXml" ds:itemID="{CDBC1BF3-2CEF-425B-828F-84BF26CAFBC8}"/>
</file>

<file path=customXml/itemProps3.xml><?xml version="1.0" encoding="utf-8"?>
<ds:datastoreItem xmlns:ds="http://schemas.openxmlformats.org/officeDocument/2006/customXml" ds:itemID="{07673739-31D5-4D70-9370-C1F5FC749611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61</TotalTime>
  <Words>12</Words>
  <Application>Microsoft Office PowerPoint</Application>
  <PresentationFormat>Widescreen</PresentationFormat>
  <Paragraphs>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 Adaptive Antimicrobial Susceptibility Testing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Antimicrobial Susceptibility Testing</dc:title>
  <dc:creator>Howard, Alexander</dc:creator>
  <cp:lastModifiedBy>Bolt, Frankie</cp:lastModifiedBy>
  <cp:revision>1</cp:revision>
  <dcterms:created xsi:type="dcterms:W3CDTF">2023-06-16T12:33:19Z</dcterms:created>
  <dcterms:modified xsi:type="dcterms:W3CDTF">2023-06-19T08:51:38Z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0x010100AC31EA920C65FB46988B3CFAD7C8A66A</vt:lpwstr>
  </property>
</Properties>
</file>