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18" r:id="rId4"/>
    <p:sldId id="321" r:id="rId5"/>
    <p:sldId id="323" r:id="rId6"/>
    <p:sldId id="316" r:id="rId7"/>
    <p:sldId id="324" r:id="rId8"/>
    <p:sldId id="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85FB9-CE21-494E-BA5A-15A5EA898CFD}" v="77" dt="2023-12-14T11:47:46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6"/>
    <p:restoredTop sz="94648"/>
  </p:normalViewPr>
  <p:slideViewPr>
    <p:cSldViewPr snapToGrid="0">
      <p:cViewPr varScale="1">
        <p:scale>
          <a:sx n="110" d="100"/>
          <a:sy n="110" d="100"/>
        </p:scale>
        <p:origin x="18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Nina" userId="3455c539-59fa-4d6a-b463-6b5b3c5cc61c" providerId="ADAL" clId="{CD485FB9-CE21-494E-BA5A-15A5EA898CFD}"/>
    <pc:docChg chg="undo custSel addSld delSld modSld sldOrd">
      <pc:chgData name="Zhu, Nina" userId="3455c539-59fa-4d6a-b463-6b5b3c5cc61c" providerId="ADAL" clId="{CD485FB9-CE21-494E-BA5A-15A5EA898CFD}" dt="2023-12-14T11:47:46.323" v="3823" actId="14100"/>
      <pc:docMkLst>
        <pc:docMk/>
      </pc:docMkLst>
      <pc:sldChg chg="modSp mod">
        <pc:chgData name="Zhu, Nina" userId="3455c539-59fa-4d6a-b463-6b5b3c5cc61c" providerId="ADAL" clId="{CD485FB9-CE21-494E-BA5A-15A5EA898CFD}" dt="2023-12-13T20:28:37.467" v="26" actId="1076"/>
        <pc:sldMkLst>
          <pc:docMk/>
          <pc:sldMk cId="954329384" sldId="256"/>
        </pc:sldMkLst>
        <pc:spChg chg="mod">
          <ac:chgData name="Zhu, Nina" userId="3455c539-59fa-4d6a-b463-6b5b3c5cc61c" providerId="ADAL" clId="{CD485FB9-CE21-494E-BA5A-15A5EA898CFD}" dt="2023-12-13T20:27:37.198" v="3" actId="20577"/>
          <ac:spMkLst>
            <pc:docMk/>
            <pc:sldMk cId="954329384" sldId="256"/>
            <ac:spMk id="3" creationId="{00000000-0000-0000-0000-000000000000}"/>
          </ac:spMkLst>
        </pc:spChg>
        <pc:spChg chg="mod">
          <ac:chgData name="Zhu, Nina" userId="3455c539-59fa-4d6a-b463-6b5b3c5cc61c" providerId="ADAL" clId="{CD485FB9-CE21-494E-BA5A-15A5EA898CFD}" dt="2023-12-13T20:28:22.716" v="24" actId="20577"/>
          <ac:spMkLst>
            <pc:docMk/>
            <pc:sldMk cId="954329384" sldId="256"/>
            <ac:spMk id="4" creationId="{00000000-0000-0000-0000-000000000000}"/>
          </ac:spMkLst>
        </pc:spChg>
        <pc:picChg chg="mod">
          <ac:chgData name="Zhu, Nina" userId="3455c539-59fa-4d6a-b463-6b5b3c5cc61c" providerId="ADAL" clId="{CD485FB9-CE21-494E-BA5A-15A5EA898CFD}" dt="2023-12-13T20:28:37.467" v="26" actId="1076"/>
          <ac:picMkLst>
            <pc:docMk/>
            <pc:sldMk cId="954329384" sldId="256"/>
            <ac:picMk id="2" creationId="{7251D5CA-B5C3-84D3-95DC-E0158A228ACB}"/>
          </ac:picMkLst>
        </pc:picChg>
      </pc:sldChg>
      <pc:sldChg chg="del">
        <pc:chgData name="Zhu, Nina" userId="3455c539-59fa-4d6a-b463-6b5b3c5cc61c" providerId="ADAL" clId="{CD485FB9-CE21-494E-BA5A-15A5EA898CFD}" dt="2023-12-13T20:28:53.496" v="29" actId="2696"/>
        <pc:sldMkLst>
          <pc:docMk/>
          <pc:sldMk cId="1573996881" sldId="273"/>
        </pc:sldMkLst>
      </pc:sldChg>
      <pc:sldChg chg="del">
        <pc:chgData name="Zhu, Nina" userId="3455c539-59fa-4d6a-b463-6b5b3c5cc61c" providerId="ADAL" clId="{CD485FB9-CE21-494E-BA5A-15A5EA898CFD}" dt="2023-12-13T20:28:51.844" v="27" actId="2696"/>
        <pc:sldMkLst>
          <pc:docMk/>
          <pc:sldMk cId="341809050" sldId="280"/>
        </pc:sldMkLst>
      </pc:sldChg>
      <pc:sldChg chg="modSp mod">
        <pc:chgData name="Zhu, Nina" userId="3455c539-59fa-4d6a-b463-6b5b3c5cc61c" providerId="ADAL" clId="{CD485FB9-CE21-494E-BA5A-15A5EA898CFD}" dt="2023-12-13T20:43:30.928" v="221" actId="20577"/>
        <pc:sldMkLst>
          <pc:docMk/>
          <pc:sldMk cId="2329625778" sldId="299"/>
        </pc:sldMkLst>
        <pc:spChg chg="mod">
          <ac:chgData name="Zhu, Nina" userId="3455c539-59fa-4d6a-b463-6b5b3c5cc61c" providerId="ADAL" clId="{CD485FB9-CE21-494E-BA5A-15A5EA898CFD}" dt="2023-12-13T20:38:51.045" v="148" actId="404"/>
          <ac:spMkLst>
            <pc:docMk/>
            <pc:sldMk cId="2329625778" sldId="299"/>
            <ac:spMk id="2" creationId="{614E1047-31EC-9013-29C8-E58101D9BEBD}"/>
          </ac:spMkLst>
        </pc:spChg>
        <pc:spChg chg="mod">
          <ac:chgData name="Zhu, Nina" userId="3455c539-59fa-4d6a-b463-6b5b3c5cc61c" providerId="ADAL" clId="{CD485FB9-CE21-494E-BA5A-15A5EA898CFD}" dt="2023-12-13T20:43:30.928" v="221" actId="20577"/>
          <ac:spMkLst>
            <pc:docMk/>
            <pc:sldMk cId="2329625778" sldId="299"/>
            <ac:spMk id="3" creationId="{56761578-B2E6-4E9D-82E3-6DD5C5FC4E56}"/>
          </ac:spMkLst>
        </pc:spChg>
      </pc:sldChg>
      <pc:sldChg chg="del">
        <pc:chgData name="Zhu, Nina" userId="3455c539-59fa-4d6a-b463-6b5b3c5cc61c" providerId="ADAL" clId="{CD485FB9-CE21-494E-BA5A-15A5EA898CFD}" dt="2023-12-13T20:28:52.996" v="28" actId="2696"/>
        <pc:sldMkLst>
          <pc:docMk/>
          <pc:sldMk cId="1430089377" sldId="312"/>
        </pc:sldMkLst>
      </pc:sldChg>
      <pc:sldChg chg="addSp delSp modSp del mod">
        <pc:chgData name="Zhu, Nina" userId="3455c539-59fa-4d6a-b463-6b5b3c5cc61c" providerId="ADAL" clId="{CD485FB9-CE21-494E-BA5A-15A5EA898CFD}" dt="2023-12-13T20:48:26.492" v="734" actId="2696"/>
        <pc:sldMkLst>
          <pc:docMk/>
          <pc:sldMk cId="491333923" sldId="313"/>
        </pc:sldMkLst>
        <pc:spChg chg="del">
          <ac:chgData name="Zhu, Nina" userId="3455c539-59fa-4d6a-b463-6b5b3c5cc61c" providerId="ADAL" clId="{CD485FB9-CE21-494E-BA5A-15A5EA898CFD}" dt="2023-12-13T20:29:04.603" v="40" actId="478"/>
          <ac:spMkLst>
            <pc:docMk/>
            <pc:sldMk cId="491333923" sldId="313"/>
            <ac:spMk id="3" creationId="{C24C9E95-E03E-9220-20F3-A55594196A7A}"/>
          </ac:spMkLst>
        </pc:spChg>
        <pc:spChg chg="add del mod">
          <ac:chgData name="Zhu, Nina" userId="3455c539-59fa-4d6a-b463-6b5b3c5cc61c" providerId="ADAL" clId="{CD485FB9-CE21-494E-BA5A-15A5EA898CFD}" dt="2023-12-13T20:29:09.369" v="41" actId="478"/>
          <ac:spMkLst>
            <pc:docMk/>
            <pc:sldMk cId="491333923" sldId="313"/>
            <ac:spMk id="8" creationId="{3DF104FF-E398-A443-9999-4EFE084FA019}"/>
          </ac:spMkLst>
        </pc:spChg>
        <pc:picChg chg="del">
          <ac:chgData name="Zhu, Nina" userId="3455c539-59fa-4d6a-b463-6b5b3c5cc61c" providerId="ADAL" clId="{CD485FB9-CE21-494E-BA5A-15A5EA898CFD}" dt="2023-12-13T20:29:10.786" v="42" actId="478"/>
          <ac:picMkLst>
            <pc:docMk/>
            <pc:sldMk cId="491333923" sldId="313"/>
            <ac:picMk id="7" creationId="{4B41CA22-6AA4-B567-FB2A-AF098A4AC8C3}"/>
          </ac:picMkLst>
        </pc:picChg>
      </pc:sldChg>
      <pc:sldChg chg="add del">
        <pc:chgData name="Zhu, Nina" userId="3455c539-59fa-4d6a-b463-6b5b3c5cc61c" providerId="ADAL" clId="{CD485FB9-CE21-494E-BA5A-15A5EA898CFD}" dt="2023-12-13T20:29:15.831" v="44" actId="2696"/>
        <pc:sldMkLst>
          <pc:docMk/>
          <pc:sldMk cId="2529747189" sldId="314"/>
        </pc:sldMkLst>
      </pc:sldChg>
      <pc:sldChg chg="del">
        <pc:chgData name="Zhu, Nina" userId="3455c539-59fa-4d6a-b463-6b5b3c5cc61c" providerId="ADAL" clId="{CD485FB9-CE21-494E-BA5A-15A5EA898CFD}" dt="2023-12-13T20:28:54.655" v="31" actId="2696"/>
        <pc:sldMkLst>
          <pc:docMk/>
          <pc:sldMk cId="3861358916" sldId="314"/>
        </pc:sldMkLst>
      </pc:sldChg>
      <pc:sldChg chg="addSp delSp modSp add mod ord">
        <pc:chgData name="Zhu, Nina" userId="3455c539-59fa-4d6a-b463-6b5b3c5cc61c" providerId="ADAL" clId="{CD485FB9-CE21-494E-BA5A-15A5EA898CFD}" dt="2023-12-14T11:32:06.984" v="3777" actId="20577"/>
        <pc:sldMkLst>
          <pc:docMk/>
          <pc:sldMk cId="1196685788" sldId="315"/>
        </pc:sldMkLst>
        <pc:spChg chg="mod">
          <ac:chgData name="Zhu, Nina" userId="3455c539-59fa-4d6a-b463-6b5b3c5cc61c" providerId="ADAL" clId="{CD485FB9-CE21-494E-BA5A-15A5EA898CFD}" dt="2023-12-13T20:29:21.160" v="61" actId="20577"/>
          <ac:spMkLst>
            <pc:docMk/>
            <pc:sldMk cId="1196685788" sldId="315"/>
            <ac:spMk id="2" creationId="{CBB7B5B4-944E-9076-65F8-472E3F006694}"/>
          </ac:spMkLst>
        </pc:spChg>
        <pc:spChg chg="add mod">
          <ac:chgData name="Zhu, Nina" userId="3455c539-59fa-4d6a-b463-6b5b3c5cc61c" providerId="ADAL" clId="{CD485FB9-CE21-494E-BA5A-15A5EA898CFD}" dt="2023-12-14T11:32:06.984" v="3777" actId="20577"/>
          <ac:spMkLst>
            <pc:docMk/>
            <pc:sldMk cId="1196685788" sldId="315"/>
            <ac:spMk id="3" creationId="{C9A3CC47-A2F4-3F09-DADA-24F7F564B820}"/>
          </ac:spMkLst>
        </pc:spChg>
        <pc:picChg chg="add del mod">
          <ac:chgData name="Zhu, Nina" userId="3455c539-59fa-4d6a-b463-6b5b3c5cc61c" providerId="ADAL" clId="{CD485FB9-CE21-494E-BA5A-15A5EA898CFD}" dt="2023-12-14T10:05:27.611" v="3095" actId="478"/>
          <ac:picMkLst>
            <pc:docMk/>
            <pc:sldMk cId="1196685788" sldId="315"/>
            <ac:picMk id="7" creationId="{04A60907-9CDD-EE39-B093-789235A0FE42}"/>
          </ac:picMkLst>
        </pc:picChg>
        <pc:picChg chg="add mod">
          <ac:chgData name="Zhu, Nina" userId="3455c539-59fa-4d6a-b463-6b5b3c5cc61c" providerId="ADAL" clId="{CD485FB9-CE21-494E-BA5A-15A5EA898CFD}" dt="2023-12-14T10:06:04.261" v="3101" actId="1076"/>
          <ac:picMkLst>
            <pc:docMk/>
            <pc:sldMk cId="1196685788" sldId="315"/>
            <ac:picMk id="9" creationId="{7ED3AAD9-14CA-B00A-F130-8C822A229D7F}"/>
          </ac:picMkLst>
        </pc:picChg>
      </pc:sldChg>
      <pc:sldChg chg="del">
        <pc:chgData name="Zhu, Nina" userId="3455c539-59fa-4d6a-b463-6b5b3c5cc61c" providerId="ADAL" clId="{CD485FB9-CE21-494E-BA5A-15A5EA898CFD}" dt="2023-12-13T20:28:56.542" v="34" actId="2696"/>
        <pc:sldMkLst>
          <pc:docMk/>
          <pc:sldMk cId="2499516703" sldId="315"/>
        </pc:sldMkLst>
      </pc:sldChg>
      <pc:sldChg chg="addSp modSp add mod">
        <pc:chgData name="Zhu, Nina" userId="3455c539-59fa-4d6a-b463-6b5b3c5cc61c" providerId="ADAL" clId="{CD485FB9-CE21-494E-BA5A-15A5EA898CFD}" dt="2023-12-14T11:32:35.677" v="3779" actId="20577"/>
        <pc:sldMkLst>
          <pc:docMk/>
          <pc:sldMk cId="1540279386" sldId="316"/>
        </pc:sldMkLst>
        <pc:spChg chg="mod">
          <ac:chgData name="Zhu, Nina" userId="3455c539-59fa-4d6a-b463-6b5b3c5cc61c" providerId="ADAL" clId="{CD485FB9-CE21-494E-BA5A-15A5EA898CFD}" dt="2023-12-14T10:01:58.485" v="2856" actId="20577"/>
          <ac:spMkLst>
            <pc:docMk/>
            <pc:sldMk cId="1540279386" sldId="316"/>
            <ac:spMk id="2" creationId="{CBB7B5B4-944E-9076-65F8-472E3F006694}"/>
          </ac:spMkLst>
        </pc:spChg>
        <pc:spChg chg="add mod">
          <ac:chgData name="Zhu, Nina" userId="3455c539-59fa-4d6a-b463-6b5b3c5cc61c" providerId="ADAL" clId="{CD485FB9-CE21-494E-BA5A-15A5EA898CFD}" dt="2023-12-14T11:32:35.677" v="3779" actId="20577"/>
          <ac:spMkLst>
            <pc:docMk/>
            <pc:sldMk cId="1540279386" sldId="316"/>
            <ac:spMk id="3" creationId="{1E65B5A3-E1F4-1D41-2E41-C949D2C7E52A}"/>
          </ac:spMkLst>
        </pc:spChg>
      </pc:sldChg>
      <pc:sldChg chg="del">
        <pc:chgData name="Zhu, Nina" userId="3455c539-59fa-4d6a-b463-6b5b3c5cc61c" providerId="ADAL" clId="{CD485FB9-CE21-494E-BA5A-15A5EA898CFD}" dt="2023-12-13T20:28:55.706" v="33" actId="2696"/>
        <pc:sldMkLst>
          <pc:docMk/>
          <pc:sldMk cId="3127551446" sldId="316"/>
        </pc:sldMkLst>
      </pc:sldChg>
      <pc:sldChg chg="del">
        <pc:chgData name="Zhu, Nina" userId="3455c539-59fa-4d6a-b463-6b5b3c5cc61c" providerId="ADAL" clId="{CD485FB9-CE21-494E-BA5A-15A5EA898CFD}" dt="2023-12-13T20:28:55.152" v="32" actId="2696"/>
        <pc:sldMkLst>
          <pc:docMk/>
          <pc:sldMk cId="424448911" sldId="317"/>
        </pc:sldMkLst>
      </pc:sldChg>
      <pc:sldChg chg="modSp add del mod">
        <pc:chgData name="Zhu, Nina" userId="3455c539-59fa-4d6a-b463-6b5b3c5cc61c" providerId="ADAL" clId="{CD485FB9-CE21-494E-BA5A-15A5EA898CFD}" dt="2023-12-13T20:45:11.347" v="237" actId="2696"/>
        <pc:sldMkLst>
          <pc:docMk/>
          <pc:sldMk cId="2088978351" sldId="317"/>
        </pc:sldMkLst>
        <pc:spChg chg="mod">
          <ac:chgData name="Zhu, Nina" userId="3455c539-59fa-4d6a-b463-6b5b3c5cc61c" providerId="ADAL" clId="{CD485FB9-CE21-494E-BA5A-15A5EA898CFD}" dt="2023-12-13T20:44:50.462" v="226" actId="21"/>
          <ac:spMkLst>
            <pc:docMk/>
            <pc:sldMk cId="2088978351" sldId="317"/>
            <ac:spMk id="3" creationId="{56761578-B2E6-4E9D-82E3-6DD5C5FC4E56}"/>
          </ac:spMkLst>
        </pc:spChg>
      </pc:sldChg>
      <pc:sldChg chg="modSp add mod">
        <pc:chgData name="Zhu, Nina" userId="3455c539-59fa-4d6a-b463-6b5b3c5cc61c" providerId="ADAL" clId="{CD485FB9-CE21-494E-BA5A-15A5EA898CFD}" dt="2023-12-13T20:45:04.335" v="236" actId="20577"/>
        <pc:sldMkLst>
          <pc:docMk/>
          <pc:sldMk cId="3812119586" sldId="318"/>
        </pc:sldMkLst>
        <pc:spChg chg="mod">
          <ac:chgData name="Zhu, Nina" userId="3455c539-59fa-4d6a-b463-6b5b3c5cc61c" providerId="ADAL" clId="{CD485FB9-CE21-494E-BA5A-15A5EA898CFD}" dt="2023-12-13T20:45:04.335" v="236" actId="20577"/>
          <ac:spMkLst>
            <pc:docMk/>
            <pc:sldMk cId="3812119586" sldId="318"/>
            <ac:spMk id="3" creationId="{56761578-B2E6-4E9D-82E3-6DD5C5FC4E56}"/>
          </ac:spMkLst>
        </pc:spChg>
      </pc:sldChg>
      <pc:sldChg chg="del">
        <pc:chgData name="Zhu, Nina" userId="3455c539-59fa-4d6a-b463-6b5b3c5cc61c" providerId="ADAL" clId="{CD485FB9-CE21-494E-BA5A-15A5EA898CFD}" dt="2023-12-13T20:28:57.898" v="37" actId="2696"/>
        <pc:sldMkLst>
          <pc:docMk/>
          <pc:sldMk cId="4276546916" sldId="318"/>
        </pc:sldMkLst>
      </pc:sldChg>
      <pc:sldChg chg="del">
        <pc:chgData name="Zhu, Nina" userId="3455c539-59fa-4d6a-b463-6b5b3c5cc61c" providerId="ADAL" clId="{CD485FB9-CE21-494E-BA5A-15A5EA898CFD}" dt="2023-12-13T20:28:58.468" v="38" actId="2696"/>
        <pc:sldMkLst>
          <pc:docMk/>
          <pc:sldMk cId="463668155" sldId="319"/>
        </pc:sldMkLst>
      </pc:sldChg>
      <pc:sldChg chg="modSp add del mod">
        <pc:chgData name="Zhu, Nina" userId="3455c539-59fa-4d6a-b463-6b5b3c5cc61c" providerId="ADAL" clId="{CD485FB9-CE21-494E-BA5A-15A5EA898CFD}" dt="2023-12-14T11:31:33.298" v="3735" actId="2696"/>
        <pc:sldMkLst>
          <pc:docMk/>
          <pc:sldMk cId="2859164194" sldId="319"/>
        </pc:sldMkLst>
        <pc:spChg chg="mod">
          <ac:chgData name="Zhu, Nina" userId="3455c539-59fa-4d6a-b463-6b5b3c5cc61c" providerId="ADAL" clId="{CD485FB9-CE21-494E-BA5A-15A5EA898CFD}" dt="2023-12-14T09:37:06.382" v="1693" actId="20577"/>
          <ac:spMkLst>
            <pc:docMk/>
            <pc:sldMk cId="2859164194" sldId="319"/>
            <ac:spMk id="2" creationId="{CBB7B5B4-944E-9076-65F8-472E3F006694}"/>
          </ac:spMkLst>
        </pc:spChg>
        <pc:spChg chg="mod">
          <ac:chgData name="Zhu, Nina" userId="3455c539-59fa-4d6a-b463-6b5b3c5cc61c" providerId="ADAL" clId="{CD485FB9-CE21-494E-BA5A-15A5EA898CFD}" dt="2023-12-14T09:56:12.744" v="2765" actId="20577"/>
          <ac:spMkLst>
            <pc:docMk/>
            <pc:sldMk cId="2859164194" sldId="319"/>
            <ac:spMk id="3" creationId="{1E65B5A3-E1F4-1D41-2E41-C949D2C7E52A}"/>
          </ac:spMkLst>
        </pc:spChg>
      </pc:sldChg>
      <pc:sldChg chg="delSp modSp add del mod">
        <pc:chgData name="Zhu, Nina" userId="3455c539-59fa-4d6a-b463-6b5b3c5cc61c" providerId="ADAL" clId="{CD485FB9-CE21-494E-BA5A-15A5EA898CFD}" dt="2023-12-14T11:31:40.215" v="3737" actId="2696"/>
        <pc:sldMkLst>
          <pc:docMk/>
          <pc:sldMk cId="1067370401" sldId="320"/>
        </pc:sldMkLst>
        <pc:spChg chg="mod">
          <ac:chgData name="Zhu, Nina" userId="3455c539-59fa-4d6a-b463-6b5b3c5cc61c" providerId="ADAL" clId="{CD485FB9-CE21-494E-BA5A-15A5EA898CFD}" dt="2023-12-14T11:31:38.599" v="3736" actId="21"/>
          <ac:spMkLst>
            <pc:docMk/>
            <pc:sldMk cId="1067370401" sldId="320"/>
            <ac:spMk id="3" creationId="{C9A3CC47-A2F4-3F09-DADA-24F7F564B820}"/>
          </ac:spMkLst>
        </pc:spChg>
        <pc:picChg chg="del">
          <ac:chgData name="Zhu, Nina" userId="3455c539-59fa-4d6a-b463-6b5b3c5cc61c" providerId="ADAL" clId="{CD485FB9-CE21-494E-BA5A-15A5EA898CFD}" dt="2023-12-14T09:49:08.934" v="2455" actId="478"/>
          <ac:picMkLst>
            <pc:docMk/>
            <pc:sldMk cId="1067370401" sldId="320"/>
            <ac:picMk id="7" creationId="{04A60907-9CDD-EE39-B093-789235A0FE42}"/>
          </ac:picMkLst>
        </pc:picChg>
      </pc:sldChg>
      <pc:sldChg chg="del">
        <pc:chgData name="Zhu, Nina" userId="3455c539-59fa-4d6a-b463-6b5b3c5cc61c" providerId="ADAL" clId="{CD485FB9-CE21-494E-BA5A-15A5EA898CFD}" dt="2023-12-13T20:28:54.193" v="30" actId="2696"/>
        <pc:sldMkLst>
          <pc:docMk/>
          <pc:sldMk cId="2689036610" sldId="320"/>
        </pc:sldMkLst>
      </pc:sldChg>
      <pc:sldChg chg="addSp delSp modSp add mod">
        <pc:chgData name="Zhu, Nina" userId="3455c539-59fa-4d6a-b463-6b5b3c5cc61c" providerId="ADAL" clId="{CD485FB9-CE21-494E-BA5A-15A5EA898CFD}" dt="2023-12-14T11:47:46.323" v="3823" actId="14100"/>
        <pc:sldMkLst>
          <pc:docMk/>
          <pc:sldMk cId="579025040" sldId="321"/>
        </pc:sldMkLst>
        <pc:spChg chg="mod">
          <ac:chgData name="Zhu, Nina" userId="3455c539-59fa-4d6a-b463-6b5b3c5cc61c" providerId="ADAL" clId="{CD485FB9-CE21-494E-BA5A-15A5EA898CFD}" dt="2023-12-14T11:04:47.851" v="3188" actId="20577"/>
          <ac:spMkLst>
            <pc:docMk/>
            <pc:sldMk cId="579025040" sldId="321"/>
            <ac:spMk id="2" creationId="{614E1047-31EC-9013-29C8-E58101D9BEBD}"/>
          </ac:spMkLst>
        </pc:spChg>
        <pc:spChg chg="del">
          <ac:chgData name="Zhu, Nina" userId="3455c539-59fa-4d6a-b463-6b5b3c5cc61c" providerId="ADAL" clId="{CD485FB9-CE21-494E-BA5A-15A5EA898CFD}" dt="2023-12-14T11:04:37.714" v="3176" actId="478"/>
          <ac:spMkLst>
            <pc:docMk/>
            <pc:sldMk cId="579025040" sldId="321"/>
            <ac:spMk id="3" creationId="{56761578-B2E6-4E9D-82E3-6DD5C5FC4E56}"/>
          </ac:spMkLst>
        </pc:spChg>
        <pc:spChg chg="add del mod">
          <ac:chgData name="Zhu, Nina" userId="3455c539-59fa-4d6a-b463-6b5b3c5cc61c" providerId="ADAL" clId="{CD485FB9-CE21-494E-BA5A-15A5EA898CFD}" dt="2023-12-14T11:04:49.735" v="3189" actId="478"/>
          <ac:spMkLst>
            <pc:docMk/>
            <pc:sldMk cId="579025040" sldId="321"/>
            <ac:spMk id="7" creationId="{23A370E0-F774-DC04-4659-FABC7A46B636}"/>
          </ac:spMkLst>
        </pc:spChg>
        <pc:picChg chg="add mod">
          <ac:chgData name="Zhu, Nina" userId="3455c539-59fa-4d6a-b463-6b5b3c5cc61c" providerId="ADAL" clId="{CD485FB9-CE21-494E-BA5A-15A5EA898CFD}" dt="2023-12-14T11:47:41.996" v="3821" actId="1076"/>
          <ac:picMkLst>
            <pc:docMk/>
            <pc:sldMk cId="579025040" sldId="321"/>
            <ac:picMk id="8" creationId="{824AF6EF-DD33-B10D-0B56-2B7CA2FCAB90}"/>
          </ac:picMkLst>
        </pc:picChg>
        <pc:picChg chg="add mod">
          <ac:chgData name="Zhu, Nina" userId="3455c539-59fa-4d6a-b463-6b5b3c5cc61c" providerId="ADAL" clId="{CD485FB9-CE21-494E-BA5A-15A5EA898CFD}" dt="2023-12-14T11:47:28.588" v="3815" actId="1076"/>
          <ac:picMkLst>
            <pc:docMk/>
            <pc:sldMk cId="579025040" sldId="321"/>
            <ac:picMk id="1026" creationId="{D0706CEE-D85C-BD76-B941-AEA59FD042F0}"/>
          </ac:picMkLst>
        </pc:picChg>
        <pc:picChg chg="add mod">
          <ac:chgData name="Zhu, Nina" userId="3455c539-59fa-4d6a-b463-6b5b3c5cc61c" providerId="ADAL" clId="{CD485FB9-CE21-494E-BA5A-15A5EA898CFD}" dt="2023-12-14T11:47:46.323" v="3823" actId="14100"/>
          <ac:picMkLst>
            <pc:docMk/>
            <pc:sldMk cId="579025040" sldId="321"/>
            <ac:picMk id="1028" creationId="{E6143316-9BB5-2049-B0E1-07E611B7CB38}"/>
          </ac:picMkLst>
        </pc:picChg>
      </pc:sldChg>
      <pc:sldChg chg="del">
        <pc:chgData name="Zhu, Nina" userId="3455c539-59fa-4d6a-b463-6b5b3c5cc61c" providerId="ADAL" clId="{CD485FB9-CE21-494E-BA5A-15A5EA898CFD}" dt="2023-12-13T20:28:57.111" v="35" actId="2696"/>
        <pc:sldMkLst>
          <pc:docMk/>
          <pc:sldMk cId="4206332137" sldId="321"/>
        </pc:sldMkLst>
      </pc:sldChg>
      <pc:sldChg chg="add del">
        <pc:chgData name="Zhu, Nina" userId="3455c539-59fa-4d6a-b463-6b5b3c5cc61c" providerId="ADAL" clId="{CD485FB9-CE21-494E-BA5A-15A5EA898CFD}" dt="2023-12-14T11:06:40.987" v="3203" actId="2696"/>
        <pc:sldMkLst>
          <pc:docMk/>
          <pc:sldMk cId="675722738" sldId="322"/>
        </pc:sldMkLst>
      </pc:sldChg>
      <pc:sldChg chg="add del">
        <pc:chgData name="Zhu, Nina" userId="3455c539-59fa-4d6a-b463-6b5b3c5cc61c" providerId="ADAL" clId="{CD485FB9-CE21-494E-BA5A-15A5EA898CFD}" dt="2023-12-14T11:04:39.257" v="3178"/>
        <pc:sldMkLst>
          <pc:docMk/>
          <pc:sldMk cId="2497243045" sldId="322"/>
        </pc:sldMkLst>
      </pc:sldChg>
      <pc:sldChg chg="del">
        <pc:chgData name="Zhu, Nina" userId="3455c539-59fa-4d6a-b463-6b5b3c5cc61c" providerId="ADAL" clId="{CD485FB9-CE21-494E-BA5A-15A5EA898CFD}" dt="2023-12-13T20:28:57.576" v="36" actId="2696"/>
        <pc:sldMkLst>
          <pc:docMk/>
          <pc:sldMk cId="4085565877" sldId="322"/>
        </pc:sldMkLst>
      </pc:sldChg>
      <pc:sldChg chg="addSp delSp modSp add mod">
        <pc:chgData name="Zhu, Nina" userId="3455c539-59fa-4d6a-b463-6b5b3c5cc61c" providerId="ADAL" clId="{CD485FB9-CE21-494E-BA5A-15A5EA898CFD}" dt="2023-12-14T11:23:12.247" v="3505"/>
        <pc:sldMkLst>
          <pc:docMk/>
          <pc:sldMk cId="2052815216" sldId="323"/>
        </pc:sldMkLst>
        <pc:spChg chg="mod">
          <ac:chgData name="Zhu, Nina" userId="3455c539-59fa-4d6a-b463-6b5b3c5cc61c" providerId="ADAL" clId="{CD485FB9-CE21-494E-BA5A-15A5EA898CFD}" dt="2023-12-14T11:14:30.703" v="3341" actId="20577"/>
          <ac:spMkLst>
            <pc:docMk/>
            <pc:sldMk cId="2052815216" sldId="323"/>
            <ac:spMk id="2" creationId="{614E1047-31EC-9013-29C8-E58101D9BEBD}"/>
          </ac:spMkLst>
        </pc:spChg>
        <pc:spChg chg="add del mod">
          <ac:chgData name="Zhu, Nina" userId="3455c539-59fa-4d6a-b463-6b5b3c5cc61c" providerId="ADAL" clId="{CD485FB9-CE21-494E-BA5A-15A5EA898CFD}" dt="2023-12-14T11:12:25.713" v="3330" actId="478"/>
          <ac:spMkLst>
            <pc:docMk/>
            <pc:sldMk cId="2052815216" sldId="323"/>
            <ac:spMk id="3" creationId="{17EA017E-D2FC-8774-62E0-2BCD7ACB0C86}"/>
          </ac:spMkLst>
        </pc:spChg>
        <pc:spChg chg="add del mod">
          <ac:chgData name="Zhu, Nina" userId="3455c539-59fa-4d6a-b463-6b5b3c5cc61c" providerId="ADAL" clId="{CD485FB9-CE21-494E-BA5A-15A5EA898CFD}" dt="2023-12-14T11:12:29.639" v="3333" actId="478"/>
          <ac:spMkLst>
            <pc:docMk/>
            <pc:sldMk cId="2052815216" sldId="323"/>
            <ac:spMk id="7" creationId="{01369ED8-A104-6914-5DDB-7604139683B7}"/>
          </ac:spMkLst>
        </pc:spChg>
        <pc:spChg chg="add del mod">
          <ac:chgData name="Zhu, Nina" userId="3455c539-59fa-4d6a-b463-6b5b3c5cc61c" providerId="ADAL" clId="{CD485FB9-CE21-494E-BA5A-15A5EA898CFD}" dt="2023-12-14T11:12:31.351" v="3335"/>
          <ac:spMkLst>
            <pc:docMk/>
            <pc:sldMk cId="2052815216" sldId="323"/>
            <ac:spMk id="9" creationId="{D1D62720-B7A4-E9DA-632B-48324110630E}"/>
          </ac:spMkLst>
        </pc:spChg>
        <pc:spChg chg="add mod">
          <ac:chgData name="Zhu, Nina" userId="3455c539-59fa-4d6a-b463-6b5b3c5cc61c" providerId="ADAL" clId="{CD485FB9-CE21-494E-BA5A-15A5EA898CFD}" dt="2023-12-14T11:21:08.835" v="3493" actId="20577"/>
          <ac:spMkLst>
            <pc:docMk/>
            <pc:sldMk cId="2052815216" sldId="323"/>
            <ac:spMk id="12" creationId="{943ACEFB-1E64-1101-B36C-3F996A5A6B75}"/>
          </ac:spMkLst>
        </pc:spChg>
        <pc:spChg chg="add del">
          <ac:chgData name="Zhu, Nina" userId="3455c539-59fa-4d6a-b463-6b5b3c5cc61c" providerId="ADAL" clId="{CD485FB9-CE21-494E-BA5A-15A5EA898CFD}" dt="2023-12-14T11:23:12.247" v="3505"/>
          <ac:spMkLst>
            <pc:docMk/>
            <pc:sldMk cId="2052815216" sldId="323"/>
            <ac:spMk id="13" creationId="{1CD8310C-0762-8FEF-7545-1634A6AAE08E}"/>
          </ac:spMkLst>
        </pc:spChg>
        <pc:picChg chg="del">
          <ac:chgData name="Zhu, Nina" userId="3455c539-59fa-4d6a-b463-6b5b3c5cc61c" providerId="ADAL" clId="{CD485FB9-CE21-494E-BA5A-15A5EA898CFD}" dt="2023-12-14T11:06:46.684" v="3205" actId="478"/>
          <ac:picMkLst>
            <pc:docMk/>
            <pc:sldMk cId="2052815216" sldId="323"/>
            <ac:picMk id="8" creationId="{824AF6EF-DD33-B10D-0B56-2B7CA2FCAB90}"/>
          </ac:picMkLst>
        </pc:picChg>
        <pc:picChg chg="add mod">
          <ac:chgData name="Zhu, Nina" userId="3455c539-59fa-4d6a-b463-6b5b3c5cc61c" providerId="ADAL" clId="{CD485FB9-CE21-494E-BA5A-15A5EA898CFD}" dt="2023-12-14T11:21:17.036" v="3495" actId="1076"/>
          <ac:picMkLst>
            <pc:docMk/>
            <pc:sldMk cId="2052815216" sldId="323"/>
            <ac:picMk id="11" creationId="{B10CE710-8E75-5BA0-C9CC-A9ADADBA3D53}"/>
          </ac:picMkLst>
        </pc:picChg>
        <pc:picChg chg="del">
          <ac:chgData name="Zhu, Nina" userId="3455c539-59fa-4d6a-b463-6b5b3c5cc61c" providerId="ADAL" clId="{CD485FB9-CE21-494E-BA5A-15A5EA898CFD}" dt="2023-12-14T11:06:45.218" v="3204" actId="478"/>
          <ac:picMkLst>
            <pc:docMk/>
            <pc:sldMk cId="2052815216" sldId="323"/>
            <ac:picMk id="1026" creationId="{D0706CEE-D85C-BD76-B941-AEA59FD042F0}"/>
          </ac:picMkLst>
        </pc:picChg>
      </pc:sldChg>
      <pc:sldChg chg="addSp delSp modSp add del mod">
        <pc:chgData name="Zhu, Nina" userId="3455c539-59fa-4d6a-b463-6b5b3c5cc61c" providerId="ADAL" clId="{CD485FB9-CE21-494E-BA5A-15A5EA898CFD}" dt="2023-12-14T11:26:04.168" v="3559" actId="2696"/>
        <pc:sldMkLst>
          <pc:docMk/>
          <pc:sldMk cId="2410415442" sldId="324"/>
        </pc:sldMkLst>
        <pc:spChg chg="del">
          <ac:chgData name="Zhu, Nina" userId="3455c539-59fa-4d6a-b463-6b5b3c5cc61c" providerId="ADAL" clId="{CD485FB9-CE21-494E-BA5A-15A5EA898CFD}" dt="2023-12-14T11:21:53.957" v="3497" actId="478"/>
          <ac:spMkLst>
            <pc:docMk/>
            <pc:sldMk cId="2410415442" sldId="324"/>
            <ac:spMk id="2" creationId="{614E1047-31EC-9013-29C8-E58101D9BEBD}"/>
          </ac:spMkLst>
        </pc:spChg>
        <pc:spChg chg="add del mod">
          <ac:chgData name="Zhu, Nina" userId="3455c539-59fa-4d6a-b463-6b5b3c5cc61c" providerId="ADAL" clId="{CD485FB9-CE21-494E-BA5A-15A5EA898CFD}" dt="2023-12-14T11:21:55.906" v="3498" actId="478"/>
          <ac:spMkLst>
            <pc:docMk/>
            <pc:sldMk cId="2410415442" sldId="324"/>
            <ac:spMk id="6" creationId="{564E1C4E-C8CC-0361-62F7-648067A7A32D}"/>
          </ac:spMkLst>
        </pc:spChg>
        <pc:spChg chg="add del mod">
          <ac:chgData name="Zhu, Nina" userId="3455c539-59fa-4d6a-b463-6b5b3c5cc61c" providerId="ADAL" clId="{CD485FB9-CE21-494E-BA5A-15A5EA898CFD}" dt="2023-12-14T11:22:05.721" v="3501" actId="478"/>
          <ac:spMkLst>
            <pc:docMk/>
            <pc:sldMk cId="2410415442" sldId="324"/>
            <ac:spMk id="8" creationId="{B7A5CF7B-5697-5054-6572-685F851A0831}"/>
          </ac:spMkLst>
        </pc:spChg>
        <pc:spChg chg="add del">
          <ac:chgData name="Zhu, Nina" userId="3455c539-59fa-4d6a-b463-6b5b3c5cc61c" providerId="ADAL" clId="{CD485FB9-CE21-494E-BA5A-15A5EA898CFD}" dt="2023-12-14T11:23:22.705" v="3507"/>
          <ac:spMkLst>
            <pc:docMk/>
            <pc:sldMk cId="2410415442" sldId="324"/>
            <ac:spMk id="9" creationId="{F08075D4-8ED5-B1D7-7228-B2B9CE8592C0}"/>
          </ac:spMkLst>
        </pc:spChg>
        <pc:spChg chg="add mod">
          <ac:chgData name="Zhu, Nina" userId="3455c539-59fa-4d6a-b463-6b5b3c5cc61c" providerId="ADAL" clId="{CD485FB9-CE21-494E-BA5A-15A5EA898CFD}" dt="2023-12-14T11:26:00.851" v="3558" actId="20577"/>
          <ac:spMkLst>
            <pc:docMk/>
            <pc:sldMk cId="2410415442" sldId="324"/>
            <ac:spMk id="10" creationId="{ECACD79A-3812-E52F-A5B6-AD4EA492437D}"/>
          </ac:spMkLst>
        </pc:spChg>
        <pc:spChg chg="del mod">
          <ac:chgData name="Zhu, Nina" userId="3455c539-59fa-4d6a-b463-6b5b3c5cc61c" providerId="ADAL" clId="{CD485FB9-CE21-494E-BA5A-15A5EA898CFD}" dt="2023-12-14T11:22:03.175" v="3500" actId="478"/>
          <ac:spMkLst>
            <pc:docMk/>
            <pc:sldMk cId="2410415442" sldId="324"/>
            <ac:spMk id="12" creationId="{943ACEFB-1E64-1101-B36C-3F996A5A6B75}"/>
          </ac:spMkLst>
        </pc:spChg>
        <pc:picChg chg="del mod">
          <ac:chgData name="Zhu, Nina" userId="3455c539-59fa-4d6a-b463-6b5b3c5cc61c" providerId="ADAL" clId="{CD485FB9-CE21-494E-BA5A-15A5EA898CFD}" dt="2023-12-14T11:22:09.589" v="3503" actId="478"/>
          <ac:picMkLst>
            <pc:docMk/>
            <pc:sldMk cId="2410415442" sldId="324"/>
            <ac:picMk id="11" creationId="{B10CE710-8E75-5BA0-C9CC-A9ADADBA3D53}"/>
          </ac:picMkLst>
        </pc:picChg>
        <pc:picChg chg="add mod">
          <ac:chgData name="Zhu, Nina" userId="3455c539-59fa-4d6a-b463-6b5b3c5cc61c" providerId="ADAL" clId="{CD485FB9-CE21-494E-BA5A-15A5EA898CFD}" dt="2023-12-14T11:25:35.882" v="3529" actId="14100"/>
          <ac:picMkLst>
            <pc:docMk/>
            <pc:sldMk cId="2410415442" sldId="324"/>
            <ac:picMk id="3076" creationId="{81BE1450-03E1-6D33-C0E1-FE0ECC56F579}"/>
          </ac:picMkLst>
        </pc:picChg>
        <pc:picChg chg="add mod">
          <ac:chgData name="Zhu, Nina" userId="3455c539-59fa-4d6a-b463-6b5b3c5cc61c" providerId="ADAL" clId="{CD485FB9-CE21-494E-BA5A-15A5EA898CFD}" dt="2023-12-14T11:25:17.418" v="3525" actId="1076"/>
          <ac:picMkLst>
            <pc:docMk/>
            <pc:sldMk cId="2410415442" sldId="324"/>
            <ac:picMk id="3078" creationId="{81E4BE08-AC22-69F4-B999-1E0F6FD30BAA}"/>
          </ac:picMkLst>
        </pc:picChg>
        <pc:picChg chg="add mod">
          <ac:chgData name="Zhu, Nina" userId="3455c539-59fa-4d6a-b463-6b5b3c5cc61c" providerId="ADAL" clId="{CD485FB9-CE21-494E-BA5A-15A5EA898CFD}" dt="2023-12-14T11:25:27.497" v="3528" actId="14100"/>
          <ac:picMkLst>
            <pc:docMk/>
            <pc:sldMk cId="2410415442" sldId="324"/>
            <ac:picMk id="3080" creationId="{F749377A-293A-9BD3-F6C2-85F9AF5F8673}"/>
          </ac:picMkLst>
        </pc:picChg>
      </pc:sldChg>
      <pc:sldChg chg="modSp add mod">
        <pc:chgData name="Zhu, Nina" userId="3455c539-59fa-4d6a-b463-6b5b3c5cc61c" providerId="ADAL" clId="{CD485FB9-CE21-494E-BA5A-15A5EA898CFD}" dt="2023-12-14T11:32:55.180" v="3812" actId="20577"/>
        <pc:sldMkLst>
          <pc:docMk/>
          <pc:sldMk cId="3973827970" sldId="324"/>
        </pc:sldMkLst>
        <pc:spChg chg="mod">
          <ac:chgData name="Zhu, Nina" userId="3455c539-59fa-4d6a-b463-6b5b3c5cc61c" providerId="ADAL" clId="{CD485FB9-CE21-494E-BA5A-15A5EA898CFD}" dt="2023-12-14T11:32:55.180" v="3812" actId="20577"/>
          <ac:spMkLst>
            <pc:docMk/>
            <pc:sldMk cId="3973827970" sldId="324"/>
            <ac:spMk id="3" creationId="{1E65B5A3-E1F4-1D41-2E41-C949D2C7E5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13 December, 2023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13 December,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; including electronic patient records and hospital bed occupancy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13 December,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; including electronic patient records and hospital bed occupancy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13 December,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; including electronic patient records and hospital bed occupancy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14 December,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; including electronic patient records and hospital bed occupancy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14 December,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“Click to add a quote”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/>
              <a:t>Click to add quote attribution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Addressing health inequalities in infection care access and care quality through data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4117906"/>
            <a:ext cx="4812030" cy="928656"/>
          </a:xfrm>
        </p:spPr>
        <p:txBody>
          <a:bodyPr/>
          <a:lstStyle/>
          <a:p>
            <a:r>
              <a:rPr lang="en-US" dirty="0"/>
              <a:t>Nina Zhu</a:t>
            </a:r>
          </a:p>
          <a:p>
            <a:r>
              <a:rPr lang="en-US" dirty="0"/>
              <a:t>Application of AI to </a:t>
            </a:r>
            <a:r>
              <a:rPr lang="en-US" dirty="0" err="1"/>
              <a:t>optimise</a:t>
            </a:r>
            <a:r>
              <a:rPr lang="en-US" dirty="0"/>
              <a:t> the management of infectious diseases and the use of antimicrobials: CAMO-UK researchers meeting</a:t>
            </a:r>
          </a:p>
          <a:p>
            <a:r>
              <a:rPr lang="en-US" dirty="0"/>
              <a:t>14 December 2023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About Us | Research groups | Imperial College London">
            <a:extLst>
              <a:ext uri="{FF2B5EF4-FFF2-40B4-BE49-F238E27FC236}">
                <a16:creationId xmlns:a16="http://schemas.microsoft.com/office/drawing/2014/main" id="{7251D5CA-B5C3-84D3-95DC-E0158A228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8056" y="0"/>
            <a:ext cx="2048744" cy="15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1047-31EC-9013-29C8-E58101D9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Health inequalities within routine AMR and AMU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1578-B2E6-4E9D-82E3-6DD5C5FC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Domains of health inequalities with data: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Ethnic minority communities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Multiple deprivation 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Protected characteristics group defined by the Equality Act 2010 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People in adult social care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Geographic locations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201E-FD8C-73C3-5AA8-A9F09DF78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8E296-6790-5AB1-D81D-E5117FB1CE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1047-31EC-9013-29C8-E58101D9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Health inequalities within routine AMR and AMU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1578-B2E6-4E9D-82E3-6DD5C5FC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Domains of health inequalities without data: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people with learning disabilities and autistic people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people with multiple long-term health conditions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coastal communities with pockets of deprivation hidden amongst relevant affluence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young carers, looked after children or care leavers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inclusion health groups (homeless, drug and alcohol dependent, Roma / Gypsy / traveller communities, sex workers, migrants, people in contact with justice systems and victims of modern slavery) 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201E-FD8C-73C3-5AA8-A9F09DF78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8E296-6790-5AB1-D81D-E5117FB1CE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1047-31EC-9013-29C8-E58101D9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Identify infection cases and patients in the current coding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201E-FD8C-73C3-5AA8-A9F09DF78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8E296-6790-5AB1-D81D-E5117FB1CE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706CEE-D85C-BD76-B941-AEA59FD04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65"/>
          <a:stretch/>
        </p:blipFill>
        <p:spPr bwMode="auto">
          <a:xfrm>
            <a:off x="154178" y="2263924"/>
            <a:ext cx="3910013" cy="16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24AF6EF-DD33-B10D-0B56-2B7CA2FCA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5"/>
          <a:stretch/>
        </p:blipFill>
        <p:spPr bwMode="auto">
          <a:xfrm>
            <a:off x="5385497" y="2110086"/>
            <a:ext cx="3758503" cy="42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143316-9BB5-2049-B0E1-07E611B7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4253502"/>
            <a:ext cx="5120756" cy="20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1047-31EC-9013-29C8-E58101D9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Identify infection cases and patients in the current coding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201E-FD8C-73C3-5AA8-A9F09DF78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8E296-6790-5AB1-D81D-E5117FB1CE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group of logos with text&#10;&#10;Description automatically generated">
            <a:extLst>
              <a:ext uri="{FF2B5EF4-FFF2-40B4-BE49-F238E27FC236}">
                <a16:creationId xmlns:a16="http://schemas.microsoft.com/office/drawing/2014/main" id="{B10CE710-8E75-5BA0-C9CC-A9ADADBA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77" y="3636958"/>
            <a:ext cx="7147368" cy="26207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3ACEFB-1E64-1101-B36C-3F996A5A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644104"/>
          </a:xfrm>
        </p:spPr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NHS Data and Connectivity Collaboration Regional Linked Health Data for Research Programme</a:t>
            </a:r>
          </a:p>
          <a:p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OpenSAFELY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clustered condition groups relevant to COVID-19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B5B4-944E-9076-65F8-472E3F0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Predict of risks of infection acquisition and treatment failure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68876-7E88-6188-4A69-E821EABF3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6001-3767-0833-FA87-BB902B1A0A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B5A3-E1F4-1D41-2E41-C949D2C7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644104"/>
          </a:xfrm>
        </p:spPr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For patients with multiple long-term health conditions and polypharmacy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Machine-learning based algorithms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Allow embedding in the current NHS routine data landscape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Acute-care based: risk of HCAI acquisition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Community-based: risk of UTI treatment failure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B5B4-944E-9076-65F8-472E3F0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202124"/>
                </a:solidFill>
                <a:latin typeface="arial" panose="020B0604020202020204" pitchFamily="34" charset="0"/>
              </a:rPr>
              <a:t>Predict of risks of infection acquisition and treatment failure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68876-7E88-6188-4A69-E821EABF3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6001-3767-0833-FA87-BB902B1A0A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B5A3-E1F4-1D41-2E41-C949D2C7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644104"/>
          </a:xfrm>
        </p:spPr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Community-based: risk of UTI treatment failure 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Retrospective case identification using clinical observations, prescribing, and microbiology data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Differentiate urine-related and non-urine-related bacteraemia based on pathogen (Gram-negatives) and past urine culture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Consider drug-drug interaction</a:t>
            </a: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B5B4-944E-9076-65F8-472E3F0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68876-7E88-6188-4A69-E821EABF3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6001-3767-0833-FA87-BB902B1A0A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CC47-A2F4-3F09-DADA-24F7F564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644104"/>
          </a:xfrm>
        </p:spPr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Device-associated infections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Increased prescribing threshold during COVID-19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Co-morbidities: particularly patients who were immunocompromised (consider clinical phenotypes and history procedure and prescribing records)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Example: HIV ~510 codes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D3AAD9-14CA-B00A-F130-8C822A22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7" y="4000381"/>
            <a:ext cx="6817489" cy="23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578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368</Words>
  <Application>Microsoft Macintosh PowerPoint</Application>
  <PresentationFormat>On-screen Show (4:3)</PresentationFormat>
  <Paragraphs>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</vt:lpstr>
      <vt:lpstr>Imperial College London Theme</vt:lpstr>
      <vt:lpstr>Addressing health inequalities in infection care access and care quality through data </vt:lpstr>
      <vt:lpstr>Health inequalities within routine AMR and AMU surveillance</vt:lpstr>
      <vt:lpstr>Health inequalities within routine AMR and AMU surveillance</vt:lpstr>
      <vt:lpstr>Identify infection cases and patients in the current coding system</vt:lpstr>
      <vt:lpstr>Identify infection cases and patients in the current coding system</vt:lpstr>
      <vt:lpstr>Predict of risks of infection acquisition and treatment failure</vt:lpstr>
      <vt:lpstr>Predict of risks of infection acquisition and treatment failure</vt:lpstr>
      <vt:lpstr>Challenges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Nina Zhu</cp:lastModifiedBy>
  <cp:revision>7</cp:revision>
  <dcterms:created xsi:type="dcterms:W3CDTF">2017-02-16T14:49:58Z</dcterms:created>
  <dcterms:modified xsi:type="dcterms:W3CDTF">2023-12-14T11:47:53Z</dcterms:modified>
</cp:coreProperties>
</file>