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3" r:id="rId2"/>
  </p:sldIdLst>
  <p:sldSz cx="9144000" cy="5143500" type="screen16x9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B5B"/>
    <a:srgbClr val="7F8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6" autoAdjust="0"/>
    <p:restoredTop sz="94682" autoAdjust="0"/>
  </p:normalViewPr>
  <p:slideViewPr>
    <p:cSldViewPr>
      <p:cViewPr varScale="1">
        <p:scale>
          <a:sx n="93" d="100"/>
          <a:sy n="93" d="100"/>
        </p:scale>
        <p:origin x="132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9C155BC1-ECFC-4CFD-BE7A-E7996CA5FDBA}" type="datetimeFigureOut">
              <a:rPr lang="en-CA" smtClean="0"/>
              <a:t>2016-03-11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8B786DEE-24D2-4BAB-9BC5-2B666CE16C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105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56EEE3B1-D117-483B-8142-93301C77A7C5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F14C902D-E3DE-483F-847F-AC7B8638A2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4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F2B5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F2B5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5715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</a:rPr>
              <a:t>Title</a:t>
            </a:r>
            <a:r>
              <a:rPr lang="en-US" sz="3600" b="1" baseline="0" dirty="0" smtClean="0">
                <a:solidFill>
                  <a:srgbClr val="002060"/>
                </a:solidFill>
              </a:rPr>
              <a:t> text in Calibri 36 – Keep titles short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" y="590550"/>
            <a:ext cx="8991600" cy="4114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3200" baseline="0">
                <a:solidFill>
                  <a:srgbClr val="0F2B5B"/>
                </a:solidFill>
              </a:defRPr>
            </a:lvl1pPr>
            <a:lvl2pPr marL="457200" indent="0">
              <a:buFont typeface="Arial" pitchFamily="34" charset="0"/>
              <a:buChar char="•"/>
              <a:defRPr sz="2800">
                <a:solidFill>
                  <a:srgbClr val="0F2B5B"/>
                </a:solidFill>
              </a:defRPr>
            </a:lvl2pPr>
            <a:lvl3pPr marL="914400" indent="0">
              <a:buFont typeface="Arial" pitchFamily="34" charset="0"/>
              <a:buChar char="•"/>
              <a:defRPr sz="2400" baseline="0">
                <a:solidFill>
                  <a:srgbClr val="0F2B5B"/>
                </a:solidFill>
              </a:defRPr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Body Text in Calibri 32: most readable size &amp; font.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This font is in Pantone 654C (C-CORE’s dark blue).</a:t>
            </a:r>
          </a:p>
          <a:p>
            <a:pPr lvl="1"/>
            <a:r>
              <a:rPr lang="en-US" dirty="0" smtClean="0"/>
              <a:t>Body text in Calibri 28: good for sub-bullets.</a:t>
            </a:r>
          </a:p>
          <a:p>
            <a:pPr lvl="2"/>
            <a:r>
              <a:rPr lang="en-US" dirty="0" smtClean="0"/>
              <a:t>Body text in Calibri 24: the smallest readable font size.</a:t>
            </a:r>
          </a:p>
          <a:p>
            <a:pPr lvl="2"/>
            <a:r>
              <a:rPr lang="en-US" dirty="0" smtClean="0"/>
              <a:t>You can also change this to black.</a:t>
            </a:r>
          </a:p>
        </p:txBody>
      </p:sp>
      <p:pic>
        <p:nvPicPr>
          <p:cNvPr id="1027" name="Picture 3" descr="C:\Users\drgreene\Desktop\LOOKNorth\LN Logo files\LOOKNorthLogo w c-core corporate symbol.assets\LN-C-C co-brand finals\LN logo jpgs\LN logo - for sig files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4704831"/>
            <a:ext cx="1362075" cy="381519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 userDrawn="1"/>
        </p:nvCxnSpPr>
        <p:spPr>
          <a:xfrm>
            <a:off x="0" y="59055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5715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</a:rPr>
              <a:t>Title</a:t>
            </a:r>
            <a:r>
              <a:rPr lang="en-US" sz="3600" b="1" baseline="0" dirty="0" smtClean="0">
                <a:solidFill>
                  <a:srgbClr val="002060"/>
                </a:solidFill>
              </a:rPr>
              <a:t> text in Calibri 36 – Keep titles short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0" y="590550"/>
            <a:ext cx="4495800" cy="4114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3200" baseline="0">
                <a:solidFill>
                  <a:srgbClr val="0F2B5B"/>
                </a:solidFill>
              </a:defRPr>
            </a:lvl1pPr>
            <a:lvl2pPr marL="457200" indent="0">
              <a:buFont typeface="Arial" pitchFamily="34" charset="0"/>
              <a:buChar char="•"/>
              <a:defRPr sz="2800">
                <a:solidFill>
                  <a:srgbClr val="0F2B5B"/>
                </a:solidFill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rgbClr val="0F2B5B"/>
                </a:solidFill>
              </a:defRPr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This slide format is for smaller pictures, figures &amp; tables, with some text</a:t>
            </a:r>
          </a:p>
          <a:p>
            <a:pPr lvl="0"/>
            <a:r>
              <a:rPr lang="en-US" dirty="0" smtClean="0"/>
              <a:t>Body Text in Calibri 32</a:t>
            </a:r>
          </a:p>
          <a:p>
            <a:pPr lvl="1"/>
            <a:r>
              <a:rPr lang="en-US" dirty="0" smtClean="0"/>
              <a:t>Body text in Calibri 28</a:t>
            </a:r>
          </a:p>
          <a:p>
            <a:pPr lvl="2"/>
            <a:r>
              <a:rPr lang="en-US" dirty="0" smtClean="0"/>
              <a:t>Body text in Calibri 24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Body text in Calibri 24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Body text in Calibri 24</a:t>
            </a:r>
          </a:p>
          <a:p>
            <a:pPr lvl="2"/>
            <a:endParaRPr lang="en-US" dirty="0" smtClean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6200" y="590550"/>
            <a:ext cx="4495800" cy="4114800"/>
          </a:xfrm>
        </p:spPr>
        <p:txBody>
          <a:bodyPr/>
          <a:lstStyle>
            <a:lvl1pPr marL="0" indent="0" algn="ctr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This is the maximum space available </a:t>
            </a:r>
          </a:p>
          <a:p>
            <a:r>
              <a:rPr lang="en-US" dirty="0" smtClean="0"/>
              <a:t>for a picture or table in this format</a:t>
            </a:r>
            <a:endParaRPr lang="en-US" dirty="0"/>
          </a:p>
        </p:txBody>
      </p:sp>
      <p:pic>
        <p:nvPicPr>
          <p:cNvPr id="9" name="Picture 3" descr="C:\Users\drgreene\Desktop\LOOKNorth\LN Logo files\LOOKNorthLogo w c-core corporate symbol.assets\LN-C-C co-brand finals\LN logo jpgs\LN logo - for sig files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4704831"/>
            <a:ext cx="1362075" cy="381519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 userDrawn="1"/>
        </p:nvCxnSpPr>
        <p:spPr>
          <a:xfrm>
            <a:off x="0" y="59055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6200" y="590550"/>
            <a:ext cx="8991600" cy="3505200"/>
          </a:xfrm>
        </p:spPr>
        <p:txBody>
          <a:bodyPr/>
          <a:lstStyle>
            <a:lvl1pPr marL="0" indent="0" algn="ctr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This is the maximum space available </a:t>
            </a:r>
          </a:p>
          <a:p>
            <a:r>
              <a:rPr lang="en-US" dirty="0" smtClean="0"/>
              <a:t>for a picture or table; this format is for larger pictures, tables or figures that the presenter “speaks to”. You can also extend the bottom downward and delete the caption text box.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" y="4095751"/>
            <a:ext cx="8991600" cy="60960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F2B5B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Caption text in Calibri 24 – this is the smallest readable font size.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577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</a:rPr>
              <a:t>Title</a:t>
            </a:r>
            <a:r>
              <a:rPr lang="en-US" sz="3200" b="1" baseline="0" dirty="0" smtClean="0">
                <a:solidFill>
                  <a:srgbClr val="002060"/>
                </a:solidFill>
              </a:rPr>
              <a:t> text in Calibri 36</a:t>
            </a:r>
            <a:endParaRPr lang="en-US" sz="3200" b="1" dirty="0">
              <a:solidFill>
                <a:srgbClr val="002060"/>
              </a:solidFill>
            </a:endParaRPr>
          </a:p>
        </p:txBody>
      </p:sp>
      <p:pic>
        <p:nvPicPr>
          <p:cNvPr id="10" name="Picture 3" descr="C:\Users\drgreene\Desktop\LOOKNorth\LN Logo files\LOOKNorthLogo w c-core corporate symbol.assets\LN-C-C co-brand finals\LN logo jpgs\LN logo - for sig files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4704831"/>
            <a:ext cx="1362075" cy="38151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gradFill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249492"/>
            <a:ext cx="4402832" cy="857250"/>
          </a:xfrm>
        </p:spPr>
        <p:txBody>
          <a:bodyPr/>
          <a:lstStyle>
            <a:lvl1pPr algn="ctr"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B35-DC79-4FCC-81B4-250B5FE286DE}" type="slidenum">
              <a:rPr lang="en-CA" smtClean="0"/>
              <a:t>‹#›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133" y="573528"/>
            <a:ext cx="1358633" cy="3957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483549"/>
            <a:ext cx="1224136" cy="54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6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8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42950"/>
            <a:ext cx="8229600" cy="3851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82C88-0224-4584-8FC3-1D23F28112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59055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57" r:id="rId3"/>
    <p:sldLayoutId id="2147483663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F2B5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F2B5B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F2B5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F2B5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F2B5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F2B5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B35-DC79-4FCC-81B4-250B5FE286DE}" type="slidenum">
              <a:rPr lang="en-CA" smtClean="0"/>
              <a:t>1</a:t>
            </a:fld>
            <a:endParaRPr lang="en-CA" dirty="0"/>
          </a:p>
        </p:txBody>
      </p:sp>
      <p:pic>
        <p:nvPicPr>
          <p:cNvPr id="6" name="Picture 5" descr="C-COREnotagline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1491630"/>
            <a:ext cx="1803112" cy="36006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675922"/>
            <a:ext cx="2117422" cy="86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936" y="3923083"/>
            <a:ext cx="1988078" cy="622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Users\bsalehi\Desktop\NrCa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2797567"/>
            <a:ext cx="2852399" cy="58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salehi\Desktop\DUC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551" y="2722058"/>
            <a:ext cx="2664296" cy="56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bsalehi\Desktop\RDC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57796"/>
            <a:ext cx="2549936" cy="95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encrypted-tbn2.gstatic.com/images?q=tbn:ANd9GcT-dSWi7udGihllpXCobwal1tO8GThTuCYkWNSfIeuB62Cb-0Ly-Uy76LQ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2176900"/>
            <a:ext cx="4157999" cy="36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2709848" y="590550"/>
            <a:ext cx="3124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953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5974</TotalTime>
  <Words>4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crandell</dc:creator>
  <cp:lastModifiedBy>Asghar_M</cp:lastModifiedBy>
  <cp:revision>289</cp:revision>
  <cp:lastPrinted>2015-06-08T17:51:16Z</cp:lastPrinted>
  <dcterms:created xsi:type="dcterms:W3CDTF">2013-10-02T17:44:47Z</dcterms:created>
  <dcterms:modified xsi:type="dcterms:W3CDTF">2016-03-11T10:46:02Z</dcterms:modified>
</cp:coreProperties>
</file>