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5/count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ravel5/landmarks?city_id=xxx" TargetMode="External"/><Relationship Id="rId4" Type="http://schemas.openxmlformats.org/officeDocument/2006/relationships/hyperlink" Target="http://laravel5/cities?country_id=xx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859782"/>
            <a:ext cx="5049118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Pagination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Seeding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Factory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indent="360363"/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Реализуйте сайт про города и страны. </a:t>
            </a:r>
            <a:endParaRPr lang="en-US" sz="1600" dirty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На главной странице сайта должен быть список стран. Каждая страна должна представлять собой ссылку. При переходе по этой ссылке должен открыться список городов данной страны. </a:t>
            </a:r>
            <a:endParaRPr lang="en-US" sz="1600" dirty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Каждый город также должен представлять собой ссылку. При переходе по этой ссылке должен открыться список достопримечательностей данного города, также в виде ссылок. Каждая из этих ссылок должна вести на страницу с описанием достопримечательности. </a:t>
            </a:r>
            <a:endParaRPr lang="en-US" sz="1600" dirty="0"/>
          </a:p>
          <a:p>
            <a:pPr indent="360363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Список стран: </a:t>
            </a:r>
            <a:r>
              <a:rPr lang="en-US" b="1" dirty="0">
                <a:hlinkClick r:id="rId3"/>
              </a:rPr>
              <a:t>http://laravel</a:t>
            </a:r>
            <a:r>
              <a:rPr lang="ru-RU" b="1" dirty="0">
                <a:hlinkClick r:id="rId3"/>
              </a:rPr>
              <a:t>5</a:t>
            </a:r>
            <a:r>
              <a:rPr lang="en-US" b="1" dirty="0">
                <a:hlinkClick r:id="rId3"/>
              </a:rPr>
              <a:t>/countries</a:t>
            </a:r>
            <a:r>
              <a:rPr lang="en-US" b="1" dirty="0"/>
              <a:t>, 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Список городов 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en-US" b="1" dirty="0">
                <a:hlinkClick r:id="rId4"/>
              </a:rPr>
              <a:t>http://laravel</a:t>
            </a:r>
            <a:r>
              <a:rPr lang="ru-RU" b="1" dirty="0">
                <a:hlinkClick r:id="rId4"/>
              </a:rPr>
              <a:t>5</a:t>
            </a:r>
            <a:r>
              <a:rPr lang="en-US" b="1" dirty="0">
                <a:hlinkClick r:id="rId4"/>
              </a:rPr>
              <a:t>/</a:t>
            </a:r>
            <a:r>
              <a:rPr lang="en-US" b="1" dirty="0" err="1">
                <a:hlinkClick r:id="rId4"/>
              </a:rPr>
              <a:t>cities?country_id</a:t>
            </a:r>
            <a:r>
              <a:rPr lang="en-US" b="1" dirty="0">
                <a:hlinkClick r:id="rId4"/>
              </a:rPr>
              <a:t>=xxx</a:t>
            </a:r>
            <a:r>
              <a:rPr lang="en-US" b="1" dirty="0"/>
              <a:t>, 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Список достопримечательностей: </a:t>
            </a:r>
            <a:r>
              <a:rPr lang="en-US" b="1" dirty="0">
                <a:hlinkClick r:id="rId5"/>
              </a:rPr>
              <a:t>http://laravel</a:t>
            </a:r>
            <a:r>
              <a:rPr lang="ru-RU" b="1" dirty="0">
                <a:hlinkClick r:id="rId5"/>
              </a:rPr>
              <a:t>5</a:t>
            </a:r>
            <a:r>
              <a:rPr lang="en-US" b="1" dirty="0">
                <a:hlinkClick r:id="rId5"/>
              </a:rPr>
              <a:t>/landmarks?city_id=xxx</a:t>
            </a: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129</Words>
  <Application>Microsoft Office PowerPoint</Application>
  <PresentationFormat>Экран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360</cp:revision>
  <dcterms:modified xsi:type="dcterms:W3CDTF">2022-01-20T13:25:01Z</dcterms:modified>
</cp:coreProperties>
</file>