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5/admin-pan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25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59782"/>
            <a:ext cx="5697190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REST API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часть1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Примеры использование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1600" b="1" dirty="0"/>
              <a:t>Задача</a:t>
            </a:r>
            <a:r>
              <a:rPr lang="en-US" sz="1600" dirty="0"/>
              <a:t>: </a:t>
            </a:r>
            <a:r>
              <a:rPr lang="ru-RU" sz="1600" dirty="0"/>
              <a:t>Реализуйте админ панель на сайте про города и страны. </a:t>
            </a:r>
            <a:endParaRPr lang="en-US" sz="1600" dirty="0"/>
          </a:p>
          <a:p>
            <a:pPr indent="361950"/>
            <a:endParaRPr lang="ru-RU" sz="1600" dirty="0"/>
          </a:p>
          <a:p>
            <a:pPr lvl="2" indent="361950"/>
            <a:r>
              <a:rPr lang="ru-RU" sz="1600" dirty="0"/>
              <a:t>Это </a:t>
            </a:r>
            <a:r>
              <a:rPr lang="ru-RU" dirty="0"/>
              <a:t>задание является доработкой предыдущего домашнего задания</a:t>
            </a:r>
            <a:r>
              <a:rPr lang="en-US" dirty="0"/>
              <a:t>: </a:t>
            </a:r>
          </a:p>
          <a:p>
            <a:pPr lvl="2" indent="361950"/>
            <a:r>
              <a:rPr lang="en-US" b="1" dirty="0"/>
              <a:t>“PHP - </a:t>
            </a:r>
            <a:r>
              <a:rPr lang="ru-RU" b="1" dirty="0"/>
              <a:t>Урок 23 - </a:t>
            </a:r>
            <a:r>
              <a:rPr lang="en-US" b="1" dirty="0" err="1"/>
              <a:t>PHP_Laravel</a:t>
            </a:r>
            <a:r>
              <a:rPr lang="en-US" b="1" dirty="0"/>
              <a:t>-Pagination, Seeding-</a:t>
            </a:r>
            <a:r>
              <a:rPr lang="ru-RU" b="1" dirty="0" err="1"/>
              <a:t>ДЗ</a:t>
            </a:r>
            <a:r>
              <a:rPr lang="ru-RU" b="1" dirty="0"/>
              <a:t>.</a:t>
            </a:r>
            <a:r>
              <a:rPr lang="en-US" b="1" dirty="0" err="1"/>
              <a:t>pptx</a:t>
            </a:r>
            <a:r>
              <a:rPr lang="en-US" b="1" dirty="0"/>
              <a:t>” </a:t>
            </a:r>
            <a:r>
              <a:rPr lang="ru-RU" dirty="0"/>
              <a:t>от</a:t>
            </a:r>
            <a:r>
              <a:rPr lang="en-US" b="1" dirty="0"/>
              <a:t> </a:t>
            </a:r>
            <a:r>
              <a:rPr lang="en-US" dirty="0"/>
              <a:t>20</a:t>
            </a:r>
            <a:r>
              <a:rPr lang="ru-RU" dirty="0"/>
              <a:t>.0</a:t>
            </a:r>
            <a:r>
              <a:rPr lang="en-US" dirty="0"/>
              <a:t>1</a:t>
            </a:r>
            <a:r>
              <a:rPr lang="ru-RU" dirty="0"/>
              <a:t>.202</a:t>
            </a:r>
            <a:r>
              <a:rPr lang="en-US" dirty="0"/>
              <a:t>2</a:t>
            </a:r>
            <a:r>
              <a:rPr lang="ru-RU" dirty="0"/>
              <a:t> </a:t>
            </a:r>
            <a:endParaRPr lang="en-US" b="1" dirty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Модифицируйте предыдущую задачу так, чтобы на сайте появилась </a:t>
            </a:r>
            <a:r>
              <a:rPr lang="ru-RU" sz="1600" dirty="0" err="1"/>
              <a:t>админка</a:t>
            </a:r>
            <a:r>
              <a:rPr lang="ru-RU" sz="1600" dirty="0"/>
              <a:t>, в которой можно будет добавлять страны, города для этих стран, достопримечательности для городов и их описание. </a:t>
            </a:r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Реализуйте добавление, редактирование и удаление.</a:t>
            </a:r>
          </a:p>
          <a:p>
            <a:pPr indent="360363"/>
            <a:r>
              <a:rPr lang="en-US" sz="1600" dirty="0">
                <a:hlinkClick r:id="rId3"/>
              </a:rPr>
              <a:t>http://laravel5/admin</a:t>
            </a:r>
            <a:r>
              <a:rPr lang="ru-RU" sz="1600" dirty="0">
                <a:hlinkClick r:id="rId3"/>
              </a:rPr>
              <a:t>-</a:t>
            </a:r>
            <a:r>
              <a:rPr lang="en-US" sz="1600" dirty="0">
                <a:hlinkClick r:id="rId3"/>
              </a:rPr>
              <a:t>panel</a:t>
            </a:r>
            <a:r>
              <a:rPr lang="ru-RU" sz="1600" dirty="0"/>
              <a:t> </a:t>
            </a:r>
          </a:p>
          <a:p>
            <a:pPr indent="360363"/>
            <a:endParaRPr lang="ru-RU" sz="1600" dirty="0"/>
          </a:p>
          <a:p>
            <a:pPr indent="360363" algn="ctr"/>
            <a:r>
              <a:rPr lang="ru-RU" sz="1600" i="1" dirty="0"/>
              <a:t>(Используйте обычные </a:t>
            </a:r>
            <a:r>
              <a:rPr lang="en-US" sz="1600" i="1" dirty="0"/>
              <a:t>HTML </a:t>
            </a:r>
            <a:r>
              <a:rPr lang="ru-RU" sz="1600" i="1" dirty="0"/>
              <a:t>формы </a:t>
            </a:r>
            <a:r>
              <a:rPr lang="ru-RU" sz="1600" i="1" u="sng" dirty="0"/>
              <a:t>или</a:t>
            </a:r>
            <a:r>
              <a:rPr lang="ru-RU" sz="1600" i="1" dirty="0"/>
              <a:t> </a:t>
            </a:r>
            <a:r>
              <a:rPr lang="en-US" sz="1600" i="1" dirty="0"/>
              <a:t>AJAX + REST API</a:t>
            </a:r>
            <a:r>
              <a:rPr lang="ru-RU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115</Words>
  <Application>Microsoft Office PowerPoint</Application>
  <PresentationFormat>Экран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373</cp:revision>
  <dcterms:modified xsi:type="dcterms:W3CDTF">2022-01-26T13:00:15Z</dcterms:modified>
</cp:coreProperties>
</file>