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ddress_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разработки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 Реализуйте </a:t>
            </a:r>
            <a:r>
              <a:rPr lang="ru-RU" sz="1600" b="1" dirty="0"/>
              <a:t>Адресную книга</a:t>
            </a:r>
            <a:endParaRPr lang="en-US" sz="1600" b="1" dirty="0"/>
          </a:p>
          <a:p>
            <a:endParaRPr lang="ru-RU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Адресная книга должна содержать контакты, включая номера телефонов, адреса электронной почты, домашний адрес и  дату рождения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Добавите функцию поиска по номеру телефона, имени, фамилии и домашнему адресу.   </a:t>
            </a:r>
            <a:r>
              <a:rPr lang="en-US" sz="1600" dirty="0">
                <a:hlinkClick r:id="rId3"/>
              </a:rPr>
              <a:t>http://laravel5/address_book</a:t>
            </a:r>
            <a:r>
              <a:rPr lang="en-US" sz="1600" dirty="0"/>
              <a:t> </a:t>
            </a:r>
            <a:endParaRPr lang="ru-RU" sz="1600" dirty="0"/>
          </a:p>
          <a:p>
            <a:pPr indent="360363"/>
            <a:endParaRPr lang="ru-RU" sz="16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24056" r="14701"/>
          <a:stretch/>
        </p:blipFill>
        <p:spPr>
          <a:xfrm>
            <a:off x="1611962" y="2427734"/>
            <a:ext cx="5688632" cy="25546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66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390</cp:revision>
  <dcterms:modified xsi:type="dcterms:W3CDTF">2022-01-31T13:06:10Z</dcterms:modified>
</cp:coreProperties>
</file>