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16" y="5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dish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laravel/dishes/(id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671" y="2773196"/>
            <a:ext cx="5904655" cy="13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REST API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часть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Пример разработки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REST API 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Clr>
                <a:srgbClr val="99A8B7"/>
              </a:buClr>
            </a:pP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107504" y="843558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Задача</a:t>
            </a:r>
            <a:r>
              <a:rPr lang="en-US" sz="1600" dirty="0" smtClean="0"/>
              <a:t>: </a:t>
            </a:r>
            <a:r>
              <a:rPr lang="ru-RU" sz="1600" dirty="0"/>
              <a:t> Реализуйте </a:t>
            </a:r>
            <a:r>
              <a:rPr lang="ru-RU" sz="1600" dirty="0" smtClean="0"/>
              <a:t>каталог рецептов блюд.</a:t>
            </a:r>
            <a:r>
              <a:rPr lang="en-US" sz="1600" dirty="0" smtClean="0"/>
              <a:t> </a:t>
            </a:r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 главной странице нашего сайта должен быть список </a:t>
            </a:r>
            <a:r>
              <a:rPr lang="ru-RU" sz="1600" dirty="0" smtClean="0"/>
              <a:t>блюд.</a:t>
            </a:r>
            <a:r>
              <a:rPr lang="en-US" sz="1600" dirty="0" smtClean="0"/>
              <a:t> (</a:t>
            </a:r>
            <a:r>
              <a:rPr lang="ru-RU" sz="1600" dirty="0" smtClean="0"/>
              <a:t>примерно как на картинке</a:t>
            </a:r>
            <a:r>
              <a:rPr lang="en-US" sz="1600" dirty="0" smtClean="0"/>
              <a:t>)</a:t>
            </a:r>
            <a:endParaRPr lang="ru-RU" sz="1600" dirty="0"/>
          </a:p>
          <a:p>
            <a:pPr algn="ctr"/>
            <a:r>
              <a:rPr lang="en-US" sz="1600" dirty="0" smtClean="0">
                <a:hlinkClick r:id="rId3"/>
              </a:rPr>
              <a:t>http</a:t>
            </a:r>
            <a:r>
              <a:rPr lang="en-US" sz="1600" dirty="0" smtClean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laravel/</a:t>
            </a:r>
            <a:r>
              <a:rPr lang="en-US" sz="1600" dirty="0" smtClean="0">
                <a:hlinkClick r:id="rId3"/>
              </a:rPr>
              <a:t>dishes</a:t>
            </a:r>
            <a:r>
              <a:rPr lang="en-US" sz="1600" dirty="0" smtClean="0"/>
              <a:t> </a:t>
            </a:r>
            <a:endParaRPr lang="ru-RU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 </a:t>
            </a:r>
            <a:r>
              <a:rPr lang="ru-RU" sz="1600" dirty="0"/>
              <a:t>заходу на </a:t>
            </a:r>
            <a:r>
              <a:rPr lang="ru-RU" sz="1600" dirty="0" smtClean="0"/>
              <a:t>определённый </a:t>
            </a:r>
            <a:r>
              <a:rPr lang="ru-RU" sz="1600" dirty="0" smtClean="0"/>
              <a:t>рецепт блюда </a:t>
            </a:r>
            <a:r>
              <a:rPr lang="ru-RU" sz="1600" dirty="0" smtClean="0"/>
              <a:t>должно </a:t>
            </a:r>
            <a:r>
              <a:rPr lang="ru-RU" sz="1600" dirty="0"/>
              <a:t>выводится </a:t>
            </a:r>
            <a:r>
              <a:rPr lang="ru-RU" sz="1600" dirty="0"/>
              <a:t>описание </a:t>
            </a:r>
            <a:r>
              <a:rPr lang="ru-RU" sz="1600" dirty="0" smtClean="0"/>
              <a:t>рецепта  и </a:t>
            </a:r>
            <a:r>
              <a:rPr lang="ru-RU" sz="1600" dirty="0" smtClean="0"/>
              <a:t>список ингредиентов блюда.</a:t>
            </a:r>
            <a:endParaRPr lang="ru-RU" sz="1600" dirty="0"/>
          </a:p>
          <a:p>
            <a:pPr algn="ctr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laravel/</a:t>
            </a:r>
            <a:r>
              <a:rPr lang="en-US" sz="1600" dirty="0" smtClean="0">
                <a:hlinkClick r:id="rId4"/>
              </a:rPr>
              <a:t>dishes/(id)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indent="360363"/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3075806"/>
            <a:ext cx="3645503" cy="20252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116" y="271508"/>
            <a:ext cx="2808312" cy="2348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2160" y="5147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http://laravel/dishes</a:t>
            </a:r>
            <a:r>
              <a:rPr lang="en-US" sz="1100" dirty="0"/>
              <a:t> </a:t>
            </a:r>
            <a:endParaRPr lang="ru-RU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106719" y="2814196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http://laravel/dishes/(id)</a:t>
            </a:r>
            <a:r>
              <a:rPr lang="en-US" sz="11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</TotalTime>
  <Words>76</Words>
  <Application>Microsoft Office PowerPoint</Application>
  <PresentationFormat>Экран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296</cp:revision>
  <dcterms:modified xsi:type="dcterms:W3CDTF">2021-09-14T18:49:50Z</dcterms:modified>
</cp:coreProperties>
</file>