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5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6" y="4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  <p:extLst>
      <p:ext uri="{BB962C8B-B14F-4D97-AF65-F5344CB8AC3E}">
        <p14:creationId xmlns:p14="http://schemas.microsoft.com/office/powerpoint/2010/main" val="201506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5.8/rout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aravel.com/docs/5.8/views" TargetMode="External"/><Relationship Id="rId4" Type="http://schemas.openxmlformats.org/officeDocument/2006/relationships/hyperlink" Target="https://laravel.com/docs/5.8/controll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323528" y="987574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2000" b="1" dirty="0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17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937122"/>
            <a:ext cx="376555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ru-RU" altLang="ru-RU" sz="4000" dirty="0">
                <a:solidFill>
                  <a:srgbClr val="4C5D6E"/>
                </a:solidFill>
              </a:rPr>
              <a:t>Возможности</a:t>
            </a:r>
            <a:r>
              <a:rPr lang="en-US" altLang="ru-RU" sz="4000" dirty="0">
                <a:solidFill>
                  <a:srgbClr val="4C5D6E"/>
                </a:solidFill>
              </a:rPr>
              <a:t> в Laravel</a:t>
            </a:r>
            <a:endParaRPr lang="ru-RU" altLang="ru-RU" dirty="0"/>
          </a:p>
        </p:txBody>
      </p:sp>
      <p:sp>
        <p:nvSpPr>
          <p:cNvPr id="7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3146425"/>
            <a:ext cx="46005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solidFill>
                  <a:srgbClr val="99A8B7"/>
                </a:solidFill>
              </a:rPr>
              <a:t>Маршрутизация </a:t>
            </a:r>
            <a:endParaRPr lang="en-US" altLang="ru-RU" sz="2400" dirty="0" smtClean="0">
              <a:solidFill>
                <a:srgbClr val="99A8B7"/>
              </a:solidFill>
            </a:endParaRP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solidFill>
                  <a:srgbClr val="99A8B7"/>
                </a:solidFill>
              </a:rPr>
              <a:t>Контроллеры</a:t>
            </a:r>
            <a:endParaRPr lang="en-US" altLang="ru-RU" sz="2400" dirty="0" smtClean="0">
              <a:solidFill>
                <a:srgbClr val="99A8B7"/>
              </a:solidFill>
            </a:endParaRP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solidFill>
                  <a:srgbClr val="99A8B7"/>
                </a:solidFill>
              </a:rPr>
              <a:t>Представления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95486"/>
            <a:ext cx="68532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en-US" altLang="ru-RU" sz="3200" dirty="0" err="1">
                <a:solidFill>
                  <a:srgbClr val="4C5D6E"/>
                </a:solidFill>
              </a:rPr>
              <a:t>Домашнее</a:t>
            </a:r>
            <a:r>
              <a:rPr lang="en-US" altLang="ru-RU" sz="3200" dirty="0">
                <a:solidFill>
                  <a:srgbClr val="4C5D6E"/>
                </a:solidFill>
              </a:rPr>
              <a:t> </a:t>
            </a:r>
            <a:r>
              <a:rPr lang="en-US" altLang="ru-RU" sz="3200" dirty="0" err="1">
                <a:solidFill>
                  <a:srgbClr val="4C5D6E"/>
                </a:solidFill>
              </a:rPr>
              <a:t>задание</a:t>
            </a:r>
            <a:endParaRPr lang="ru-RU" alt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827584" y="1330912"/>
            <a:ext cx="7848872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Задача</a:t>
            </a:r>
            <a:r>
              <a:rPr lang="ru-RU" sz="2400" b="1" dirty="0"/>
              <a:t>:</a:t>
            </a:r>
          </a:p>
          <a:p>
            <a:endParaRPr lang="ru-RU" sz="1800" dirty="0"/>
          </a:p>
          <a:p>
            <a:r>
              <a:rPr lang="ru-RU" sz="1800" dirty="0"/>
              <a:t>    </a:t>
            </a:r>
            <a:r>
              <a:rPr lang="en-US" sz="1800" dirty="0"/>
              <a:t>1. </a:t>
            </a:r>
            <a:r>
              <a:rPr lang="ru-RU" sz="1800" dirty="0"/>
              <a:t>Создать свою форму авторизации используя  </a:t>
            </a:r>
            <a:r>
              <a:rPr lang="ru-RU" sz="1800" dirty="0" smtClean="0"/>
              <a:t>функции </a:t>
            </a:r>
            <a:r>
              <a:rPr lang="en-US" sz="1800" b="1" dirty="0" err="1" smtClean="0"/>
              <a:t>LARAVEL</a:t>
            </a:r>
            <a:r>
              <a:rPr lang="en-US" sz="1800" dirty="0" smtClean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altLang="ru-RU" sz="1800" dirty="0" smtClean="0">
                <a:hlinkClick r:id="rId3"/>
              </a:rPr>
              <a:t>Маршрутизация</a:t>
            </a:r>
            <a:endParaRPr lang="en-US" altLang="ru-RU" sz="1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altLang="ru-RU" sz="1800" dirty="0" smtClean="0">
                <a:hlinkClick r:id="rId4"/>
              </a:rPr>
              <a:t>Контроллеры</a:t>
            </a:r>
            <a:endParaRPr lang="en-US" altLang="ru-RU" sz="1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hlinkClick r:id="rId5"/>
              </a:rPr>
              <a:t>Представления</a:t>
            </a:r>
            <a:r>
              <a:rPr lang="ru-RU" sz="1800" dirty="0"/>
              <a:t/>
            </a:r>
            <a:br>
              <a:rPr lang="ru-RU" sz="1800" dirty="0"/>
            </a:br>
            <a:endParaRPr lang="ru-RU" sz="1800" dirty="0"/>
          </a:p>
          <a:p>
            <a:r>
              <a:rPr lang="ru-RU" sz="2000" b="1" dirty="0"/>
              <a:t>На проверку</a:t>
            </a:r>
            <a:r>
              <a:rPr lang="en-US" sz="2000" b="1" dirty="0"/>
              <a:t> </a:t>
            </a:r>
            <a:r>
              <a:rPr lang="ru-RU" sz="2000" b="1" dirty="0"/>
              <a:t>отправить:</a:t>
            </a:r>
          </a:p>
          <a:p>
            <a:endParaRPr lang="ru-RU" sz="1800" dirty="0"/>
          </a:p>
          <a:p>
            <a:r>
              <a:rPr lang="ru-RU" sz="1800" dirty="0"/>
              <a:t>    Файлы проекта </a:t>
            </a:r>
            <a:r>
              <a:rPr lang="en-US" sz="1800" b="1" dirty="0" err="1" smtClean="0"/>
              <a:t>Laravel</a:t>
            </a:r>
            <a:endParaRPr lang="ru-RU" sz="1800" b="1" dirty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144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2171</TotalTime>
  <Words>41</Words>
  <Application>Microsoft Office PowerPoint</Application>
  <PresentationFormat>Экран (16:9)</PresentationFormat>
  <Paragraphs>17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Avenir</vt:lpstr>
      <vt:lpstr>Helvetica Neue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316</cp:revision>
  <dcterms:modified xsi:type="dcterms:W3CDTF">2021-09-08T18:46:21Z</dcterms:modified>
</cp:coreProperties>
</file>