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di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aravel/dish/(i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разработки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71500" y="843558"/>
            <a:ext cx="5508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/>
              <a:t> Реализуйте </a:t>
            </a:r>
            <a:r>
              <a:rPr lang="ru-RU" sz="1600" dirty="0" smtClean="0"/>
              <a:t>каталог рецептов блюд.</a:t>
            </a:r>
            <a:r>
              <a:rPr lang="en-US" sz="1600" dirty="0" smtClean="0"/>
              <a:t> </a:t>
            </a:r>
          </a:p>
          <a:p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 главной странице нашего сайта должен быть список </a:t>
            </a:r>
            <a:r>
              <a:rPr lang="ru-RU" sz="1600" dirty="0" smtClean="0"/>
              <a:t>блюд.</a:t>
            </a:r>
            <a:r>
              <a:rPr lang="en-US" sz="1600" dirty="0" smtClean="0"/>
              <a:t> (</a:t>
            </a:r>
            <a:r>
              <a:rPr lang="ru-RU" sz="1600" dirty="0" smtClean="0"/>
              <a:t>примерно как на картинке</a:t>
            </a:r>
            <a:r>
              <a:rPr lang="en-US" sz="1600" dirty="0" smtClean="0"/>
              <a:t>)</a:t>
            </a:r>
            <a:endParaRPr lang="ru-RU" sz="1600" dirty="0"/>
          </a:p>
          <a:p>
            <a:pPr algn="ctr"/>
            <a:r>
              <a:rPr lang="en-US" sz="1600" dirty="0" smtClean="0">
                <a:hlinkClick r:id="rId3"/>
              </a:rPr>
              <a:t>http://laravel/dishes</a:t>
            </a:r>
            <a:r>
              <a:rPr lang="en-US" sz="1600" dirty="0" smtClean="0"/>
              <a:t> </a:t>
            </a:r>
            <a:endParaRPr lang="ru-RU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342900" indent="-342900">
              <a:buFont typeface="+mj-lt"/>
              <a:buAutoNum type="arabicPeriod" startAt="2"/>
            </a:pPr>
            <a:r>
              <a:rPr lang="ru-RU" sz="1600" dirty="0" smtClean="0"/>
              <a:t>По </a:t>
            </a:r>
            <a:r>
              <a:rPr lang="ru-RU" sz="1600" dirty="0"/>
              <a:t>заходу на </a:t>
            </a:r>
            <a:r>
              <a:rPr lang="ru-RU" sz="1600" dirty="0" smtClean="0"/>
              <a:t>определённый рецепт блюда должно </a:t>
            </a:r>
            <a:r>
              <a:rPr lang="ru-RU" sz="1600" dirty="0" smtClean="0"/>
              <a:t>выводится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Название блюдо </a:t>
            </a:r>
            <a:r>
              <a:rPr lang="en-US" sz="1600" dirty="0" smtClean="0"/>
              <a:t>(</a:t>
            </a:r>
            <a:r>
              <a:rPr lang="en-US" sz="1600" dirty="0" err="1" smtClean="0"/>
              <a:t>dish_name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О</a:t>
            </a:r>
            <a:r>
              <a:rPr lang="ru-RU" sz="1600" dirty="0" smtClean="0"/>
              <a:t>писание </a:t>
            </a:r>
            <a:r>
              <a:rPr lang="ru-RU" sz="1600" dirty="0" smtClean="0"/>
              <a:t>рецепта </a:t>
            </a:r>
            <a:r>
              <a:rPr lang="en-US" sz="1600" dirty="0" smtClean="0"/>
              <a:t>(</a:t>
            </a:r>
            <a:r>
              <a:rPr lang="en-US" sz="1600" dirty="0" err="1" smtClean="0"/>
              <a:t>dish_recipe</a:t>
            </a:r>
            <a:r>
              <a:rPr lang="en-US" sz="1600" dirty="0" smtClean="0"/>
              <a:t> )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писок </a:t>
            </a:r>
            <a:r>
              <a:rPr lang="ru-RU" sz="1600" dirty="0" smtClean="0"/>
              <a:t>ингредиентов </a:t>
            </a:r>
            <a:r>
              <a:rPr lang="ru-RU" sz="1600" dirty="0" smtClean="0"/>
              <a:t>блюда</a:t>
            </a:r>
            <a:r>
              <a:rPr lang="en-US" sz="1600" dirty="0" smtClean="0"/>
              <a:t> (</a:t>
            </a:r>
            <a:r>
              <a:rPr lang="en-US" sz="1600" dirty="0" err="1" smtClean="0"/>
              <a:t>dish_ingredients</a:t>
            </a:r>
            <a:r>
              <a:rPr lang="en-US" sz="1600" dirty="0" smtClean="0"/>
              <a:t>)</a:t>
            </a:r>
            <a:endParaRPr lang="ru-RU" sz="1600" dirty="0"/>
          </a:p>
          <a:p>
            <a:pPr algn="ctr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laravel/dish/(</a:t>
            </a:r>
            <a:r>
              <a:rPr lang="en-US" sz="1600" dirty="0" smtClean="0">
                <a:hlinkClick r:id="rId4"/>
              </a:rPr>
              <a:t>id</a:t>
            </a:r>
            <a:r>
              <a:rPr lang="en-US" sz="1600" dirty="0" smtClean="0">
                <a:hlinkClick r:id="rId4"/>
              </a:rPr>
              <a:t>)</a:t>
            </a:r>
            <a:endParaRPr lang="en-US" sz="1600" dirty="0" smtClean="0"/>
          </a:p>
          <a:p>
            <a:pPr indent="360363"/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993" y="3075806"/>
            <a:ext cx="3645503" cy="20252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29" y="271508"/>
            <a:ext cx="2808312" cy="2348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1073" y="5147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http://laravel/dishes</a:t>
            </a:r>
            <a:r>
              <a:rPr lang="en-US" sz="1100" dirty="0"/>
              <a:t> 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5632" y="281419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laravel/dish/(</a:t>
            </a:r>
            <a:r>
              <a:rPr lang="en-US" sz="1100" dirty="0">
                <a:hlinkClick r:id="rId4"/>
              </a:rPr>
              <a:t>id)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86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386</cp:revision>
  <dcterms:modified xsi:type="dcterms:W3CDTF">2021-10-11T18:50:50Z</dcterms:modified>
</cp:coreProperties>
</file>