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ddress_bo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 smtClean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разработки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4969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Задача</a:t>
            </a:r>
            <a:r>
              <a:rPr lang="en-US" sz="1600" dirty="0" smtClean="0"/>
              <a:t>: </a:t>
            </a:r>
            <a:r>
              <a:rPr lang="ru-RU" sz="1600" dirty="0" smtClean="0"/>
              <a:t> Реализуйте </a:t>
            </a:r>
            <a:r>
              <a:rPr lang="ru-RU" sz="1600" b="1" dirty="0" smtClean="0"/>
              <a:t>Адресную книга</a:t>
            </a:r>
            <a:endParaRPr lang="en-US" sz="1600" b="1" dirty="0" smtClean="0"/>
          </a:p>
          <a:p>
            <a:endParaRPr lang="ru-RU" sz="1100" b="1" dirty="0"/>
          </a:p>
          <a:p>
            <a:r>
              <a:rPr lang="ru-RU" sz="1600" dirty="0" smtClean="0"/>
              <a:t>Адресная книга должна содержать контакты</a:t>
            </a:r>
            <a:r>
              <a:rPr lang="ru-RU" sz="1600" dirty="0"/>
              <a:t>, включая </a:t>
            </a:r>
            <a:r>
              <a:rPr lang="ru-RU" sz="1600" dirty="0" smtClean="0"/>
              <a:t>номера телефонов, </a:t>
            </a:r>
            <a:r>
              <a:rPr lang="ru-RU" sz="1600" dirty="0"/>
              <a:t>адреса электронной </a:t>
            </a:r>
            <a:r>
              <a:rPr lang="ru-RU" sz="1600" dirty="0" smtClean="0"/>
              <a:t>почты, домашний адрес и  дату рождения .</a:t>
            </a:r>
            <a:endParaRPr lang="ru-RU" sz="1600" dirty="0"/>
          </a:p>
          <a:p>
            <a:endParaRPr lang="ru-RU" sz="1100" dirty="0" smtClean="0"/>
          </a:p>
          <a:p>
            <a:r>
              <a:rPr lang="ru-RU" sz="1600" dirty="0" smtClean="0"/>
              <a:t>Добавите функцию поиска по номеру телефона, имени, фамилии и домашнему адресу.  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laravel/address_book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 indent="360363"/>
            <a:endParaRPr lang="ru-RU" sz="16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2" t="24056" r="14701"/>
          <a:stretch/>
        </p:blipFill>
        <p:spPr>
          <a:xfrm>
            <a:off x="1611962" y="2427734"/>
            <a:ext cx="5688632" cy="25546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62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388</cp:revision>
  <dcterms:modified xsi:type="dcterms:W3CDTF">2021-10-13T18:26:28Z</dcterms:modified>
</cp:coreProperties>
</file>