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5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6" y="4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  <p:extLst>
      <p:ext uri="{BB962C8B-B14F-4D97-AF65-F5344CB8AC3E}">
        <p14:creationId xmlns:p14="http://schemas.microsoft.com/office/powerpoint/2010/main" val="201506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323528" y="987574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2000" b="1" dirty="0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937122"/>
            <a:ext cx="376555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ru-RU" altLang="ru-RU" sz="4000" dirty="0">
                <a:solidFill>
                  <a:srgbClr val="4C5D6E"/>
                </a:solidFill>
              </a:rPr>
              <a:t>Возможности</a:t>
            </a:r>
            <a:r>
              <a:rPr lang="en-US" altLang="ru-RU" sz="4000" dirty="0">
                <a:solidFill>
                  <a:srgbClr val="4C5D6E"/>
                </a:solidFill>
              </a:rPr>
              <a:t> в Laravel</a:t>
            </a:r>
            <a:endParaRPr lang="ru-RU" altLang="ru-RU" dirty="0"/>
          </a:p>
        </p:txBody>
      </p:sp>
      <p:sp>
        <p:nvSpPr>
          <p:cNvPr id="7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3146425"/>
            <a:ext cx="46005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99A8B7"/>
                </a:solidFill>
              </a:rPr>
              <a:t>Конструктор запросов </a:t>
            </a:r>
            <a:endParaRPr lang="en-US" altLang="ru-RU" sz="2400" dirty="0" smtClean="0">
              <a:solidFill>
                <a:srgbClr val="99A8B7"/>
              </a:solidFill>
            </a:endParaRP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solidFill>
                  <a:srgbClr val="99A8B7"/>
                </a:solidFill>
              </a:rPr>
              <a:t>Базы </a:t>
            </a:r>
            <a:r>
              <a:rPr lang="ru-RU" altLang="ru-RU" sz="2400" dirty="0" smtClean="0">
                <a:solidFill>
                  <a:srgbClr val="99A8B7"/>
                </a:solidFill>
              </a:rPr>
              <a:t>данных:</a:t>
            </a:r>
            <a:r>
              <a:rPr lang="en-US" altLang="ru-RU" sz="2400" dirty="0" smtClean="0">
                <a:solidFill>
                  <a:srgbClr val="99A8B7"/>
                </a:solidFill>
              </a:rPr>
              <a:t> </a:t>
            </a:r>
            <a:r>
              <a:rPr lang="ru-RU" altLang="ru-RU" sz="2400" dirty="0" smtClean="0">
                <a:solidFill>
                  <a:srgbClr val="99A8B7"/>
                </a:solidFill>
              </a:rPr>
              <a:t>часть</a:t>
            </a:r>
            <a:r>
              <a:rPr lang="en-US" altLang="ru-RU" sz="2400" dirty="0" smtClean="0">
                <a:solidFill>
                  <a:srgbClr val="99A8B7"/>
                </a:solidFill>
              </a:rPr>
              <a:t>2</a:t>
            </a:r>
            <a:endParaRPr lang="ru-RU" alt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95486"/>
            <a:ext cx="6853238" cy="64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3200" dirty="0" smtClean="0">
                <a:solidFill>
                  <a:srgbClr val="4C5D6E"/>
                </a:solidFill>
              </a:rPr>
              <a:t>Домашнее задание</a:t>
            </a:r>
            <a:endParaRPr lang="ru-RU" alt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251520" y="987574"/>
            <a:ext cx="828092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dirty="0"/>
              <a:t>Это задание является доработкой предыдущего домашнего задания</a:t>
            </a:r>
            <a:r>
              <a:rPr lang="en-US" dirty="0"/>
              <a:t>: </a:t>
            </a:r>
          </a:p>
          <a:p>
            <a:pPr indent="361950"/>
            <a:r>
              <a:rPr lang="en-US" b="1" dirty="0" smtClean="0"/>
              <a:t>“</a:t>
            </a:r>
            <a:r>
              <a:rPr lang="ru-RU" b="1" dirty="0" err="1"/>
              <a:t>PHP</a:t>
            </a:r>
            <a:r>
              <a:rPr lang="ru-RU" b="1" dirty="0"/>
              <a:t> - Урок 19 - </a:t>
            </a:r>
            <a:r>
              <a:rPr lang="ru-RU" b="1" dirty="0" err="1"/>
              <a:t>PHP_Laravel</a:t>
            </a:r>
            <a:r>
              <a:rPr lang="ru-RU" b="1" dirty="0"/>
              <a:t>-Запросы и Базы данных_часть1-ДЗ.pptx</a:t>
            </a:r>
            <a:r>
              <a:rPr lang="en-US" b="1" dirty="0" smtClean="0"/>
              <a:t>” </a:t>
            </a:r>
            <a:r>
              <a:rPr lang="ru-RU" dirty="0"/>
              <a:t>от</a:t>
            </a:r>
            <a:r>
              <a:rPr lang="en-US" b="1" dirty="0"/>
              <a:t> </a:t>
            </a:r>
            <a:r>
              <a:rPr lang="en-US" dirty="0" smtClean="0"/>
              <a:t>15</a:t>
            </a:r>
            <a:r>
              <a:rPr lang="ru-RU" dirty="0" smtClean="0"/>
              <a:t>.0</a:t>
            </a:r>
            <a:r>
              <a:rPr lang="en-US" dirty="0"/>
              <a:t>9</a:t>
            </a:r>
            <a:r>
              <a:rPr lang="ru-RU" dirty="0" smtClean="0"/>
              <a:t>.2021 </a:t>
            </a:r>
            <a:endParaRPr lang="en-US" b="1" dirty="0"/>
          </a:p>
          <a:p>
            <a:endParaRPr lang="ru-RU" dirty="0"/>
          </a:p>
          <a:p>
            <a:pPr indent="360363"/>
            <a:r>
              <a:rPr lang="ru-RU" dirty="0" smtClean="0"/>
              <a:t>Структура таблицы:  </a:t>
            </a:r>
          </a:p>
          <a:p>
            <a:pPr lvl="1"/>
            <a:r>
              <a:rPr lang="en-US" sz="1200" dirty="0">
                <a:ln w="0"/>
                <a:solidFill>
                  <a:schemeClr val="accent1"/>
                </a:solidFill>
              </a:rPr>
              <a:t>CREATE TABLE `articles` (  </a:t>
            </a:r>
            <a:endParaRPr lang="ru-RU" sz="1200" dirty="0">
              <a:ln w="0"/>
              <a:solidFill>
                <a:schemeClr val="accent1"/>
              </a:solidFill>
            </a:endParaRPr>
          </a:p>
          <a:p>
            <a:pPr lvl="1"/>
            <a:r>
              <a:rPr lang="en-US" sz="1200" dirty="0">
                <a:ln w="0"/>
                <a:solidFill>
                  <a:schemeClr val="accent1"/>
                </a:solidFill>
              </a:rPr>
              <a:t>   `id` </a:t>
            </a:r>
            <a:r>
              <a:rPr lang="en-US" sz="1200" dirty="0" err="1">
                <a:ln w="0"/>
                <a:solidFill>
                  <a:schemeClr val="accent1"/>
                </a:solidFill>
              </a:rPr>
              <a:t>int</a:t>
            </a:r>
            <a:r>
              <a:rPr lang="en-US" sz="1200" dirty="0">
                <a:ln w="0"/>
                <a:solidFill>
                  <a:schemeClr val="accent1"/>
                </a:solidFill>
              </a:rPr>
              <a:t>(11) NOT NULL,  </a:t>
            </a:r>
            <a:endParaRPr lang="ru-RU" sz="1200" dirty="0">
              <a:ln w="0"/>
              <a:solidFill>
                <a:schemeClr val="accent1"/>
              </a:solidFill>
            </a:endParaRPr>
          </a:p>
          <a:p>
            <a:pPr lvl="1"/>
            <a:r>
              <a:rPr lang="en-US" sz="1200" dirty="0">
                <a:ln w="0"/>
                <a:solidFill>
                  <a:schemeClr val="accent1"/>
                </a:solidFill>
              </a:rPr>
              <a:t>    `title` varchar(255) DEFAULT NULL,  </a:t>
            </a:r>
            <a:endParaRPr lang="ru-RU" sz="1200" dirty="0">
              <a:ln w="0"/>
              <a:solidFill>
                <a:schemeClr val="accent1"/>
              </a:solidFill>
            </a:endParaRPr>
          </a:p>
          <a:p>
            <a:pPr lvl="1"/>
            <a:r>
              <a:rPr lang="en-US" sz="1200" dirty="0">
                <a:ln w="0"/>
                <a:solidFill>
                  <a:schemeClr val="accent1"/>
                </a:solidFill>
              </a:rPr>
              <a:t>    `content` text ); </a:t>
            </a:r>
          </a:p>
          <a:p>
            <a:pPr lvl="1"/>
            <a:endParaRPr lang="en-US" sz="1200" dirty="0">
              <a:ln w="0"/>
              <a:solidFill>
                <a:schemeClr val="accent1"/>
              </a:solidFill>
            </a:endParaRPr>
          </a:p>
          <a:p>
            <a:pPr lvl="1"/>
            <a:r>
              <a:rPr lang="ru-RU" sz="1200" dirty="0" err="1">
                <a:ln w="0"/>
                <a:solidFill>
                  <a:schemeClr val="accent1"/>
                </a:solidFill>
              </a:rPr>
              <a:t>INSERT</a:t>
            </a:r>
            <a:r>
              <a:rPr lang="ru-RU" sz="1200" dirty="0">
                <a:ln w="0"/>
                <a:solidFill>
                  <a:schemeClr val="accent1"/>
                </a:solidFill>
              </a:rPr>
              <a:t> </a:t>
            </a:r>
            <a:r>
              <a:rPr lang="ru-RU" sz="1200" dirty="0" err="1">
                <a:ln w="0"/>
                <a:solidFill>
                  <a:schemeClr val="accent1"/>
                </a:solidFill>
              </a:rPr>
              <a:t>INTO</a:t>
            </a:r>
            <a:r>
              <a:rPr lang="ru-RU" sz="1200" dirty="0">
                <a:ln w="0"/>
                <a:solidFill>
                  <a:schemeClr val="accent1"/>
                </a:solidFill>
              </a:rPr>
              <a:t> `</a:t>
            </a:r>
            <a:r>
              <a:rPr lang="ru-RU" sz="1200" dirty="0" err="1">
                <a:ln w="0"/>
                <a:solidFill>
                  <a:schemeClr val="accent1"/>
                </a:solidFill>
              </a:rPr>
              <a:t>articles</a:t>
            </a:r>
            <a:r>
              <a:rPr lang="ru-RU" sz="1200" dirty="0">
                <a:ln w="0"/>
                <a:solidFill>
                  <a:schemeClr val="accent1"/>
                </a:solidFill>
              </a:rPr>
              <a:t>` (`</a:t>
            </a:r>
            <a:r>
              <a:rPr lang="ru-RU" sz="1200" dirty="0" err="1">
                <a:ln w="0"/>
                <a:solidFill>
                  <a:schemeClr val="accent1"/>
                </a:solidFill>
              </a:rPr>
              <a:t>id</a:t>
            </a:r>
            <a:r>
              <a:rPr lang="ru-RU" sz="1200" dirty="0">
                <a:ln w="0"/>
                <a:solidFill>
                  <a:schemeClr val="accent1"/>
                </a:solidFill>
              </a:rPr>
              <a:t>`, `</a:t>
            </a:r>
            <a:r>
              <a:rPr lang="ru-RU" sz="1200" dirty="0" err="1">
                <a:ln w="0"/>
                <a:solidFill>
                  <a:schemeClr val="accent1"/>
                </a:solidFill>
              </a:rPr>
              <a:t>title</a:t>
            </a:r>
            <a:r>
              <a:rPr lang="ru-RU" sz="1200" dirty="0">
                <a:ln w="0"/>
                <a:solidFill>
                  <a:schemeClr val="accent1"/>
                </a:solidFill>
              </a:rPr>
              <a:t>`, `</a:t>
            </a:r>
            <a:r>
              <a:rPr lang="ru-RU" sz="1200" dirty="0" err="1">
                <a:ln w="0"/>
                <a:solidFill>
                  <a:schemeClr val="accent1"/>
                </a:solidFill>
              </a:rPr>
              <a:t>content</a:t>
            </a:r>
            <a:r>
              <a:rPr lang="ru-RU" sz="1200" dirty="0">
                <a:ln w="0"/>
                <a:solidFill>
                  <a:schemeClr val="accent1"/>
                </a:solidFill>
              </a:rPr>
              <a:t>`) </a:t>
            </a:r>
            <a:r>
              <a:rPr lang="ru-RU" sz="1200" dirty="0" err="1">
                <a:ln w="0"/>
                <a:solidFill>
                  <a:schemeClr val="accent1"/>
                </a:solidFill>
              </a:rPr>
              <a:t>VALUES</a:t>
            </a:r>
            <a:r>
              <a:rPr lang="en-US" sz="1200" dirty="0">
                <a:ln w="0"/>
                <a:solidFill>
                  <a:schemeClr val="accent1"/>
                </a:solidFill>
              </a:rPr>
              <a:t> </a:t>
            </a:r>
            <a:r>
              <a:rPr lang="ru-RU" sz="1200" dirty="0">
                <a:ln w="0"/>
                <a:solidFill>
                  <a:schemeClr val="accent1"/>
                </a:solidFill>
              </a:rPr>
              <a:t>(1, 'Создание динамических страниц', 'Текст статьи про динамические страницы.'),</a:t>
            </a:r>
            <a:r>
              <a:rPr lang="en-US" sz="1200" dirty="0">
                <a:ln w="0"/>
                <a:solidFill>
                  <a:schemeClr val="accent1"/>
                </a:solidFill>
              </a:rPr>
              <a:t> </a:t>
            </a:r>
            <a:r>
              <a:rPr lang="ru-RU" sz="1200" dirty="0">
                <a:ln w="0"/>
                <a:solidFill>
                  <a:schemeClr val="accent1"/>
                </a:solidFill>
              </a:rPr>
              <a:t>(2, 'Как поймать котёнка', 'Текст статьи про котят');</a:t>
            </a:r>
            <a:endParaRPr lang="en-US" sz="1200" dirty="0">
              <a:ln w="0"/>
              <a:solidFill>
                <a:schemeClr val="accent1"/>
              </a:solidFill>
            </a:endParaRPr>
          </a:p>
          <a:p>
            <a:pPr indent="360363"/>
            <a:endParaRPr lang="en-US" sz="1200" dirty="0">
              <a:ln w="0"/>
              <a:solidFill>
                <a:schemeClr val="accent1"/>
              </a:solidFill>
            </a:endParaRPr>
          </a:p>
          <a:p>
            <a:pPr indent="360363"/>
            <a:endParaRPr lang="en-US" sz="1200" dirty="0" smtClean="0">
              <a:ln w="0"/>
              <a:solidFill>
                <a:schemeClr val="accent1"/>
              </a:solidFill>
            </a:endParaRPr>
          </a:p>
          <a:p>
            <a:pPr marL="228600" indent="131763"/>
            <a:r>
              <a:rPr lang="ru-RU" sz="1200" b="1" dirty="0" smtClean="0"/>
              <a:t>Что </a:t>
            </a:r>
            <a:r>
              <a:rPr lang="ru-RU" sz="1200" b="1" dirty="0"/>
              <a:t>необходимо </a:t>
            </a:r>
            <a:r>
              <a:rPr lang="ru-RU" sz="1200" b="1" dirty="0" smtClean="0"/>
              <a:t>доработать</a:t>
            </a:r>
            <a:r>
              <a:rPr lang="en-US" sz="1200" dirty="0" smtClean="0"/>
              <a:t>:</a:t>
            </a:r>
          </a:p>
          <a:p>
            <a:pPr marL="228600" indent="131763">
              <a:buFont typeface="+mj-lt"/>
              <a:buAutoNum type="arabicPeriod"/>
            </a:pPr>
            <a:r>
              <a:rPr lang="ru-RU" sz="1200" dirty="0" smtClean="0"/>
              <a:t>Добавить возможность </a:t>
            </a:r>
            <a:r>
              <a:rPr lang="ru-RU" sz="1200" b="1" dirty="0" smtClean="0"/>
              <a:t>добавления</a:t>
            </a:r>
            <a:r>
              <a:rPr lang="ru-RU" sz="1200" dirty="0" smtClean="0"/>
              <a:t> новый статей </a:t>
            </a:r>
          </a:p>
          <a:p>
            <a:pPr marL="228600" indent="131763">
              <a:buFont typeface="+mj-lt"/>
              <a:buAutoNum type="arabicPeriod"/>
            </a:pPr>
            <a:r>
              <a:rPr lang="ru-RU" sz="1200" dirty="0" smtClean="0"/>
              <a:t>Добавить возможность </a:t>
            </a:r>
            <a:r>
              <a:rPr lang="ru-RU" sz="1200" b="1" dirty="0" smtClean="0"/>
              <a:t>редактирование</a:t>
            </a:r>
            <a:r>
              <a:rPr lang="ru-RU" sz="1200" dirty="0" smtClean="0"/>
              <a:t> текста статей </a:t>
            </a:r>
          </a:p>
          <a:p>
            <a:pPr marL="228600" indent="131763">
              <a:buFont typeface="+mj-lt"/>
              <a:buAutoNum type="arabicPeriod"/>
            </a:pPr>
            <a:r>
              <a:rPr lang="ru-RU" sz="1200" dirty="0"/>
              <a:t>Добавить </a:t>
            </a:r>
            <a:r>
              <a:rPr lang="ru-RU" sz="1200" dirty="0" smtClean="0"/>
              <a:t>возможность </a:t>
            </a:r>
            <a:r>
              <a:rPr lang="ru-RU" sz="1200" b="1" dirty="0" smtClean="0"/>
              <a:t>удаления</a:t>
            </a:r>
            <a:r>
              <a:rPr lang="ru-RU" sz="1200" dirty="0" smtClean="0"/>
              <a:t> статей </a:t>
            </a:r>
          </a:p>
          <a:p>
            <a:pPr marL="228600" indent="131763">
              <a:buFont typeface="+mj-lt"/>
              <a:buAutoNum type="arabicPeriod"/>
            </a:pPr>
            <a:r>
              <a:rPr lang="ru-RU" sz="1200" dirty="0"/>
              <a:t>Добавить </a:t>
            </a:r>
            <a:r>
              <a:rPr lang="ru-RU" sz="1200" dirty="0" smtClean="0"/>
              <a:t>возможность </a:t>
            </a:r>
            <a:r>
              <a:rPr lang="ru-RU" sz="1200" b="1" dirty="0" smtClean="0"/>
              <a:t>поиска</a:t>
            </a:r>
            <a:r>
              <a:rPr lang="ru-RU" sz="1200" dirty="0" smtClean="0"/>
              <a:t> по содержанию текста </a:t>
            </a:r>
            <a:r>
              <a:rPr lang="ru-RU" sz="1200" dirty="0"/>
              <a:t>статей</a:t>
            </a:r>
            <a:endParaRPr lang="ru-RU" sz="1200" dirty="0" smtClean="0"/>
          </a:p>
          <a:p>
            <a:pPr marL="228600" indent="-228600">
              <a:buFont typeface="+mj-lt"/>
              <a:buAutoNum type="arabicPeriod"/>
            </a:pPr>
            <a:endParaRPr lang="ru-RU" sz="1200" dirty="0" smtClean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937662"/>
              </p:ext>
            </p:extLst>
          </p:nvPr>
        </p:nvGraphicFramePr>
        <p:xfrm>
          <a:off x="6732240" y="3507854"/>
          <a:ext cx="997665" cy="768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Объект упаковщика для оболочки" showAsIcon="1" r:id="rId4" imgW="634680" imgH="488520" progId="Package">
                  <p:embed/>
                </p:oleObj>
              </mc:Choice>
              <mc:Fallback>
                <p:oleObj name="Объект упаковщика для оболочки" showAsIcon="1" r:id="rId4" imgW="634680" imgH="488520" progId="Package">
                  <p:embed/>
                  <p:pic>
                    <p:nvPicPr>
                      <p:cNvPr id="8" name="Объект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32240" y="3507854"/>
                        <a:ext cx="997665" cy="7682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44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</TotalTime>
  <Words>142</Words>
  <Application>Microsoft Office PowerPoint</Application>
  <PresentationFormat>Экран (16:9)</PresentationFormat>
  <Paragraphs>24</Paragraphs>
  <Slides>3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Avenir</vt:lpstr>
      <vt:lpstr>Helvetica Neue</vt:lpstr>
      <vt:lpstr>New_Template7</vt:lpstr>
      <vt:lpstr>Объект упаковщика для оболочки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341</cp:revision>
  <dcterms:modified xsi:type="dcterms:W3CDTF">2021-09-20T18:25:02Z</dcterms:modified>
</cp:coreProperties>
</file>