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hyperlink" Target="http://laravel/admin-pan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859782"/>
            <a:ext cx="5697190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REST API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часть1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Пример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ы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 использование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REST API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1600" b="1" dirty="0"/>
              <a:t>Задача</a:t>
            </a:r>
            <a:r>
              <a:rPr lang="en-US" sz="1600" dirty="0"/>
              <a:t>: </a:t>
            </a:r>
            <a:r>
              <a:rPr lang="ru-RU" sz="1600" dirty="0"/>
              <a:t>Реализуйте </a:t>
            </a:r>
            <a:r>
              <a:rPr lang="ru-RU" sz="1600" dirty="0" smtClean="0"/>
              <a:t>админ панель на сайте про </a:t>
            </a:r>
            <a:r>
              <a:rPr lang="ru-RU" sz="1600" dirty="0"/>
              <a:t>города и страны. </a:t>
            </a:r>
            <a:endParaRPr lang="en-US" sz="1600" dirty="0"/>
          </a:p>
          <a:p>
            <a:pPr indent="361950"/>
            <a:endParaRPr lang="ru-RU" sz="1600" dirty="0" smtClean="0"/>
          </a:p>
          <a:p>
            <a:pPr lvl="2" indent="361950"/>
            <a:r>
              <a:rPr lang="ru-RU" sz="1600" dirty="0" smtClean="0"/>
              <a:t>Это </a:t>
            </a:r>
            <a:r>
              <a:rPr lang="ru-RU" dirty="0"/>
              <a:t>задание является доработкой предыдущего домашнего задания</a:t>
            </a:r>
            <a:r>
              <a:rPr lang="en-US" dirty="0"/>
              <a:t>: </a:t>
            </a:r>
          </a:p>
          <a:p>
            <a:pPr lvl="2" indent="361950"/>
            <a:r>
              <a:rPr lang="en-US" b="1" dirty="0"/>
              <a:t>“PHP - </a:t>
            </a:r>
            <a:r>
              <a:rPr lang="ru-RU" b="1" dirty="0"/>
              <a:t>Урок 23 - </a:t>
            </a:r>
            <a:r>
              <a:rPr lang="en-US" b="1" dirty="0" err="1"/>
              <a:t>PHP_Laravel</a:t>
            </a:r>
            <a:r>
              <a:rPr lang="en-US" b="1" dirty="0"/>
              <a:t>-Pagination, Seeding-</a:t>
            </a:r>
            <a:r>
              <a:rPr lang="ru-RU" b="1" dirty="0" err="1"/>
              <a:t>ДЗ</a:t>
            </a:r>
            <a:r>
              <a:rPr lang="ru-RU" b="1" dirty="0"/>
              <a:t>.</a:t>
            </a:r>
            <a:r>
              <a:rPr lang="en-US" b="1" dirty="0" err="1"/>
              <a:t>pptx</a:t>
            </a:r>
            <a:r>
              <a:rPr lang="en-US" b="1" dirty="0"/>
              <a:t>” </a:t>
            </a:r>
            <a:r>
              <a:rPr lang="ru-RU" dirty="0"/>
              <a:t>от</a:t>
            </a:r>
            <a:r>
              <a:rPr lang="en-US" b="1" dirty="0"/>
              <a:t> </a:t>
            </a:r>
            <a:r>
              <a:rPr lang="en-US" dirty="0" smtClean="0"/>
              <a:t>27</a:t>
            </a:r>
            <a:r>
              <a:rPr lang="ru-RU" dirty="0" smtClean="0"/>
              <a:t>.0</a:t>
            </a:r>
            <a:r>
              <a:rPr lang="en-US" dirty="0"/>
              <a:t>9</a:t>
            </a:r>
            <a:r>
              <a:rPr lang="ru-RU" dirty="0" smtClean="0"/>
              <a:t>.2021 </a:t>
            </a:r>
            <a:endParaRPr lang="en-US" b="1" dirty="0"/>
          </a:p>
          <a:p>
            <a:pPr indent="360363"/>
            <a:endParaRPr lang="ru-RU" sz="1600" dirty="0"/>
          </a:p>
          <a:p>
            <a:pPr indent="360363"/>
            <a:r>
              <a:rPr lang="ru-RU" sz="1600" dirty="0" smtClean="0"/>
              <a:t>Модифицируйте </a:t>
            </a:r>
            <a:r>
              <a:rPr lang="ru-RU" sz="1600" dirty="0"/>
              <a:t>предыдущую задачу так, чтобы на сайте появилась </a:t>
            </a:r>
            <a:r>
              <a:rPr lang="ru-RU" sz="1600" dirty="0" err="1"/>
              <a:t>админка</a:t>
            </a:r>
            <a:r>
              <a:rPr lang="ru-RU" sz="1600" dirty="0"/>
              <a:t>, в которой можно будет добавлять страны, города </a:t>
            </a:r>
            <a:r>
              <a:rPr lang="ru-RU" sz="1600" dirty="0" smtClean="0"/>
              <a:t>для этих </a:t>
            </a:r>
            <a:r>
              <a:rPr lang="ru-RU" sz="1600" dirty="0"/>
              <a:t>стран, достопримечательности </a:t>
            </a:r>
            <a:r>
              <a:rPr lang="ru-RU" sz="1600" dirty="0" smtClean="0"/>
              <a:t>для городов и </a:t>
            </a:r>
            <a:r>
              <a:rPr lang="ru-RU" sz="1600" dirty="0"/>
              <a:t>их описание. </a:t>
            </a:r>
            <a:endParaRPr lang="ru-RU" sz="1600" dirty="0" smtClean="0"/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Реализуйте добавление, редактирование и удаление</a:t>
            </a:r>
            <a:r>
              <a:rPr lang="ru-RU" sz="1600" dirty="0" smtClean="0"/>
              <a:t>.</a:t>
            </a:r>
          </a:p>
          <a:p>
            <a:pPr indent="360363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laravel/admin</a:t>
            </a:r>
            <a:r>
              <a:rPr lang="ru-RU" sz="1600" dirty="0" smtClean="0">
                <a:hlinkClick r:id="rId4"/>
              </a:rPr>
              <a:t>-</a:t>
            </a:r>
            <a:r>
              <a:rPr lang="en-US" sz="1600" dirty="0" smtClean="0">
                <a:hlinkClick r:id="rId4"/>
              </a:rPr>
              <a:t>panel</a:t>
            </a:r>
            <a:r>
              <a:rPr lang="ru-RU" sz="1600" dirty="0" smtClean="0"/>
              <a:t> </a:t>
            </a:r>
          </a:p>
          <a:p>
            <a:pPr indent="360363"/>
            <a:endParaRPr lang="ru-RU" sz="1600" dirty="0"/>
          </a:p>
          <a:p>
            <a:pPr indent="360363" algn="ctr"/>
            <a:r>
              <a:rPr lang="ru-RU" sz="1600" i="1" dirty="0" smtClean="0"/>
              <a:t>(Используйте обычные формы </a:t>
            </a:r>
            <a:r>
              <a:rPr lang="ru-RU" sz="1600" i="1" u="sng" dirty="0" smtClean="0"/>
              <a:t>или</a:t>
            </a:r>
            <a:r>
              <a:rPr lang="ru-RU" sz="1600" i="1" dirty="0" smtClean="0"/>
              <a:t> </a:t>
            </a:r>
            <a:r>
              <a:rPr lang="en-US" sz="1600" i="1" dirty="0" smtClean="0"/>
              <a:t>AJAX + REST API</a:t>
            </a:r>
            <a:r>
              <a:rPr lang="ru-RU" sz="1600" i="1" dirty="0" smtClean="0"/>
              <a:t>)</a:t>
            </a:r>
            <a:endParaRPr lang="ru-RU" sz="1600" i="1" dirty="0"/>
          </a:p>
        </p:txBody>
      </p:sp>
      <p:graphicFrame>
        <p:nvGraphicFramePr>
          <p:cNvPr id="3" name="Объект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96524"/>
              </p:ext>
            </p:extLst>
          </p:nvPr>
        </p:nvGraphicFramePr>
        <p:xfrm>
          <a:off x="1034473" y="141962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Презентация" showAsIcon="1" r:id="rId5" imgW="914400" imgH="771480" progId="PowerPoint.Show.12">
                  <p:embed/>
                </p:oleObj>
              </mc:Choice>
              <mc:Fallback>
                <p:oleObj name="Презентация" showAsIcon="1" r:id="rId5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4473" y="141962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108</Words>
  <Application>Microsoft Office PowerPoint</Application>
  <PresentationFormat>Экран (16:9)</PresentationFormat>
  <Paragraphs>18</Paragraphs>
  <Slides>3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Avenir</vt:lpstr>
      <vt:lpstr>Helvetica Neue</vt:lpstr>
      <vt:lpstr>New_Template7</vt:lpstr>
      <vt:lpstr>Презентация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369</cp:revision>
  <dcterms:modified xsi:type="dcterms:W3CDTF">2021-10-06T18:35:40Z</dcterms:modified>
</cp:coreProperties>
</file>