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yground.ru/games/pc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laravel/games_catalog" TargetMode="External"/><Relationship Id="rId4" Type="http://schemas.openxmlformats.org/officeDocument/2006/relationships/hyperlink" Target="https://www.igromania.ru/gam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414" y="2856035"/>
            <a:ext cx="5544616" cy="101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Экспорт в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PDF: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laravel-dompdf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Экспорт в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Excel: </a:t>
            </a: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-Excel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748" y="186793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51845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Задача</a:t>
            </a:r>
            <a:r>
              <a:rPr lang="en-US" sz="1200" dirty="0" smtClean="0"/>
              <a:t>: </a:t>
            </a:r>
            <a:r>
              <a:rPr lang="ru-RU" sz="1200" dirty="0" smtClean="0"/>
              <a:t> Реализуйте </a:t>
            </a:r>
            <a:r>
              <a:rPr lang="ru-RU" sz="1200" b="1" dirty="0" smtClean="0"/>
              <a:t>Каталог </a:t>
            </a:r>
            <a:r>
              <a:rPr lang="ru-RU" sz="1200" b="1" dirty="0" smtClean="0"/>
              <a:t>Игр</a:t>
            </a:r>
            <a:r>
              <a:rPr lang="ru-RU" sz="1200" b="1" dirty="0" smtClean="0"/>
              <a:t>, </a:t>
            </a:r>
          </a:p>
          <a:p>
            <a:r>
              <a:rPr lang="ru-RU" sz="1200" dirty="0" smtClean="0"/>
              <a:t>Используя </a:t>
            </a:r>
            <a:r>
              <a:rPr lang="ru-RU" sz="1200" dirty="0" smtClean="0"/>
              <a:t>функции </a:t>
            </a:r>
            <a:r>
              <a:rPr lang="en-US" sz="1200" b="1" dirty="0" err="1" smtClean="0"/>
              <a:t>Laravel</a:t>
            </a:r>
            <a:r>
              <a:rPr lang="en-US" sz="1200" dirty="0" smtClean="0"/>
              <a:t> </a:t>
            </a:r>
            <a:r>
              <a:rPr lang="ru-RU" sz="1200" dirty="0" smtClean="0"/>
              <a:t>создайте собственный </a:t>
            </a:r>
            <a:r>
              <a:rPr lang="ru-RU" sz="1200" b="1" dirty="0" smtClean="0"/>
              <a:t>Каталог Игр</a:t>
            </a:r>
            <a:r>
              <a:rPr lang="ru-RU" sz="1200" dirty="0" smtClean="0"/>
              <a:t>.</a:t>
            </a:r>
          </a:p>
          <a:p>
            <a:pPr indent="360363"/>
            <a:endParaRPr lang="ru-RU" sz="1200" dirty="0" smtClean="0"/>
          </a:p>
          <a:p>
            <a:r>
              <a:rPr lang="ru-RU" sz="1200" b="1" dirty="0" smtClean="0"/>
              <a:t>Каталог должен содержать данные: </a:t>
            </a:r>
          </a:p>
          <a:p>
            <a:pPr marL="363538" indent="-188913">
              <a:buFont typeface="Arial" panose="020B0604020202020204" pitchFamily="34" charset="0"/>
              <a:buChar char="•"/>
            </a:pPr>
            <a:r>
              <a:rPr lang="ru-RU" sz="1200" dirty="0" smtClean="0"/>
              <a:t>Название </a:t>
            </a:r>
            <a:r>
              <a:rPr lang="ru-RU" sz="1200" dirty="0" smtClean="0"/>
              <a:t>игры</a:t>
            </a:r>
            <a:endParaRPr lang="ru-RU" sz="1200" dirty="0"/>
          </a:p>
          <a:p>
            <a:pPr marL="363538" indent="-188913">
              <a:buFont typeface="Arial" panose="020B0604020202020204" pitchFamily="34" charset="0"/>
              <a:buChar char="•"/>
            </a:pPr>
            <a:r>
              <a:rPr lang="ru-RU" sz="1200" dirty="0"/>
              <a:t>Дата выхода </a:t>
            </a:r>
          </a:p>
          <a:p>
            <a:pPr marL="363538" indent="-188913">
              <a:buFont typeface="Arial" panose="020B0604020202020204" pitchFamily="34" charset="0"/>
              <a:buChar char="•"/>
            </a:pPr>
            <a:r>
              <a:rPr lang="ru-RU" sz="1200" dirty="0"/>
              <a:t>Жанр игры (</a:t>
            </a:r>
            <a:r>
              <a:rPr lang="ru-RU" sz="1200" dirty="0"/>
              <a:t>Экшен, </a:t>
            </a:r>
            <a:r>
              <a:rPr lang="ru-RU" sz="1200" dirty="0" err="1"/>
              <a:t>Мультиплеер</a:t>
            </a:r>
            <a:r>
              <a:rPr lang="ru-RU" sz="1200" dirty="0"/>
              <a:t>, </a:t>
            </a:r>
            <a:r>
              <a:rPr lang="ru-RU" sz="1200" dirty="0" err="1"/>
              <a:t>Шутер</a:t>
            </a:r>
            <a:r>
              <a:rPr lang="ru-RU" sz="1200" dirty="0"/>
              <a:t>)</a:t>
            </a:r>
          </a:p>
          <a:p>
            <a:pPr marL="363538" indent="-188913">
              <a:buFont typeface="Arial" panose="020B0604020202020204" pitchFamily="34" charset="0"/>
              <a:buChar char="•"/>
            </a:pPr>
            <a:r>
              <a:rPr lang="ru-RU" sz="1200" dirty="0"/>
              <a:t>Платформа игры (</a:t>
            </a:r>
            <a:r>
              <a:rPr lang="en-US" sz="1200" dirty="0"/>
              <a:t>PC, Xbox 360, PS4</a:t>
            </a:r>
            <a:r>
              <a:rPr lang="ru-RU" sz="1200" dirty="0"/>
              <a:t>) </a:t>
            </a:r>
          </a:p>
          <a:p>
            <a:pPr marL="363538" indent="-188913">
              <a:buFont typeface="Arial" panose="020B0604020202020204" pitchFamily="34" charset="0"/>
              <a:buChar char="•"/>
            </a:pPr>
            <a:r>
              <a:rPr lang="ru-RU" sz="1200" dirty="0"/>
              <a:t>Рейтинг игры</a:t>
            </a:r>
          </a:p>
          <a:p>
            <a:pPr marL="363538" indent="-188913">
              <a:buFont typeface="Arial" panose="020B0604020202020204" pitchFamily="34" charset="0"/>
              <a:buChar char="•"/>
            </a:pPr>
            <a:r>
              <a:rPr lang="ru-RU" sz="1200" dirty="0"/>
              <a:t>Описание </a:t>
            </a:r>
          </a:p>
          <a:p>
            <a:pPr marL="363538" indent="-188913">
              <a:buFont typeface="Arial" panose="020B0604020202020204" pitchFamily="34" charset="0"/>
              <a:buChar char="•"/>
            </a:pPr>
            <a:r>
              <a:rPr lang="ru-RU" sz="1200" dirty="0"/>
              <a:t>Изображения </a:t>
            </a:r>
            <a:r>
              <a:rPr lang="ru-RU" sz="1200" dirty="0" smtClean="0"/>
              <a:t>игры или обложка </a:t>
            </a:r>
          </a:p>
          <a:p>
            <a:pPr indent="360363"/>
            <a:endParaRPr lang="ru-RU" sz="1200" dirty="0"/>
          </a:p>
          <a:p>
            <a:r>
              <a:rPr lang="ru-RU" sz="1200" b="1" dirty="0" smtClean="0"/>
              <a:t>Для </a:t>
            </a:r>
            <a:r>
              <a:rPr lang="ru-RU" sz="1200" b="1" dirty="0" smtClean="0"/>
              <a:t>примера: </a:t>
            </a:r>
            <a:endParaRPr lang="ru-RU" sz="1200" b="1" dirty="0"/>
          </a:p>
          <a:p>
            <a:pPr indent="360363"/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www.playground.ru/games/pc</a:t>
            </a:r>
            <a:endParaRPr lang="ru-RU" sz="1200" dirty="0" smtClean="0"/>
          </a:p>
          <a:p>
            <a:pPr indent="360363"/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://www.igromania.ru/games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  <a:p>
            <a:pPr indent="360363"/>
            <a:endParaRPr lang="en-US" sz="1200" dirty="0"/>
          </a:p>
          <a:p>
            <a:r>
              <a:rPr lang="ru-RU" sz="1200" b="1" dirty="0"/>
              <a:t>На проверку отправить: </a:t>
            </a:r>
          </a:p>
          <a:p>
            <a:pPr marL="363538" indent="-188913">
              <a:buFont typeface="Arial" panose="020B0604020202020204" pitchFamily="34" charset="0"/>
              <a:buChar char="•"/>
            </a:pPr>
            <a:r>
              <a:rPr lang="ru-RU" sz="1200" dirty="0"/>
              <a:t>Файлы проекта </a:t>
            </a:r>
            <a:r>
              <a:rPr lang="en-US" sz="1200" dirty="0" err="1"/>
              <a:t>Laravel</a:t>
            </a:r>
            <a:endParaRPr lang="ru-RU" sz="1200" dirty="0"/>
          </a:p>
          <a:p>
            <a:pPr marL="363538" indent="-188913">
              <a:buFont typeface="Arial" panose="020B0604020202020204" pitchFamily="34" charset="0"/>
              <a:buChar char="•"/>
            </a:pPr>
            <a:r>
              <a:rPr lang="ru-RU" sz="1200" dirty="0"/>
              <a:t>Экспорт базы данных </a:t>
            </a:r>
            <a:r>
              <a:rPr lang="en-US" sz="1200" dirty="0"/>
              <a:t>MySQL</a:t>
            </a:r>
            <a:endParaRPr lang="ru-RU" sz="1200" dirty="0"/>
          </a:p>
          <a:p>
            <a:pPr marL="363538" indent="-188913">
              <a:buFont typeface="Arial" panose="020B0604020202020204" pitchFamily="34" charset="0"/>
              <a:buChar char="•"/>
            </a:pPr>
            <a:r>
              <a:rPr lang="ru-RU" sz="1200" dirty="0"/>
              <a:t>Скриншот окна </a:t>
            </a:r>
            <a:r>
              <a:rPr lang="ru-RU" sz="1200" dirty="0" smtClean="0"/>
              <a:t>Вашего браузера </a:t>
            </a:r>
            <a:br>
              <a:rPr lang="ru-RU" sz="1200" dirty="0" smtClean="0"/>
            </a:br>
            <a:r>
              <a:rPr lang="ru-RU" sz="1200" dirty="0" smtClean="0"/>
              <a:t>с проектом </a:t>
            </a:r>
            <a:r>
              <a:rPr lang="ru-RU" sz="1200" dirty="0"/>
              <a:t>по адресу</a:t>
            </a:r>
            <a:r>
              <a:rPr lang="en-US" sz="1200" dirty="0"/>
              <a:t>: </a:t>
            </a:r>
            <a:r>
              <a:rPr lang="en-US" sz="1200" dirty="0" smtClean="0">
                <a:hlinkClick r:id="rId5"/>
              </a:rPr>
              <a:t>http</a:t>
            </a:r>
            <a:r>
              <a:rPr lang="en-US" sz="1200" dirty="0">
                <a:hlinkClick r:id="rId5"/>
              </a:rPr>
              <a:t>://laravel/games_catalog</a:t>
            </a:r>
            <a:r>
              <a:rPr lang="en-US" sz="1200" dirty="0"/>
              <a:t> </a:t>
            </a:r>
          </a:p>
          <a:p>
            <a:pPr indent="360363"/>
            <a:endParaRPr lang="ru-RU" sz="1200" dirty="0" smtClean="0"/>
          </a:p>
          <a:p>
            <a:pPr indent="360363"/>
            <a:endParaRPr lang="ru-RU" sz="1200" dirty="0" smtClean="0"/>
          </a:p>
          <a:p>
            <a:pPr indent="360363"/>
            <a:endParaRPr lang="ru-RU" sz="1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3257899"/>
            <a:ext cx="2814056" cy="1698425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136" y="715415"/>
            <a:ext cx="2763578" cy="2237765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104</Words>
  <Application>Microsoft Office PowerPoint</Application>
  <PresentationFormat>Экран 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435</cp:revision>
  <dcterms:modified xsi:type="dcterms:W3CDTF">2021-10-20T18:34:47Z</dcterms:modified>
</cp:coreProperties>
</file>