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rgc-argv.com/1_2013/article1-2013-02-00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gif"/><Relationship Id="rId4" Type="http://schemas.openxmlformats.org/officeDocument/2006/relationships/hyperlink" Target="http://docs.oracle.com/cd/E11882_01/server.112/e41084/ap_posix.ht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gif"/><Relationship Id="rId4" Type="http://schemas.openxmlformats.org/officeDocument/2006/relationships/image" Target="../media/image6.gif"/><Relationship Id="rId5" Type="http://schemas.openxmlformats.org/officeDocument/2006/relationships/image" Target="../media/image10.gif"/><Relationship Id="rId6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e-reading.me/bookreader.php/140820/Ponimanie_SQL.pdf" TargetMode="External"/><Relationship Id="rId4" Type="http://schemas.openxmlformats.org/officeDocument/2006/relationships/hyperlink" Target="http://docs.oracle.com/cd/E11882_01/server.112/e41084/statements_10002.htm" TargetMode="External"/><Relationship Id="rId11" Type="http://schemas.openxmlformats.org/officeDocument/2006/relationships/hyperlink" Target="http://docs.oracle.com/cd/E11882_01/server.112/e41084/expressions004.htm" TargetMode="External"/><Relationship Id="rId10" Type="http://schemas.openxmlformats.org/officeDocument/2006/relationships/hyperlink" Target="http://docs.oracle.com/cd/E11882_01/server.112/e41084/conditions011.htm" TargetMode="External"/><Relationship Id="rId12" Type="http://schemas.openxmlformats.org/officeDocument/2006/relationships/hyperlink" Target="http://docs.oracle.com/cd/E11882_01/server.112/e41084/conditions007.htm" TargetMode="External"/><Relationship Id="rId9" Type="http://schemas.openxmlformats.org/officeDocument/2006/relationships/hyperlink" Target="http://docs.oracle.com/cd/E11882_01/server.112/e41084/conditions012.htm" TargetMode="External"/><Relationship Id="rId5" Type="http://schemas.openxmlformats.org/officeDocument/2006/relationships/hyperlink" Target="http://docs.oracle.com/cd/E11882_01/server.112/e41084/queries006.htm" TargetMode="External"/><Relationship Id="rId6" Type="http://schemas.openxmlformats.org/officeDocument/2006/relationships/hyperlink" Target="http://docs.oracle.com/cd/E11882_01/server.112/e41084/statements_10002.htm" TargetMode="External"/><Relationship Id="rId7" Type="http://schemas.openxmlformats.org/officeDocument/2006/relationships/hyperlink" Target="http://docs.oracle.com/cd/E11882_01/server.112/e41084/functions003.htm" TargetMode="External"/><Relationship Id="rId8" Type="http://schemas.openxmlformats.org/officeDocument/2006/relationships/hyperlink" Target="http://docs.oracle.com/cd/E11882_01/server.112/e41084/conditions013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1880171"/>
            <a:ext cx="7772400" cy="2006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3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b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(часть 1)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5414480" y="6102849"/>
            <a:ext cx="3606230" cy="565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Черный Евгений</a:t>
            </a:r>
            <a:endParaRPr/>
          </a:p>
          <a:p>
            <a:pPr indent="0" lvl="0" marL="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 группы разработки Oracle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operators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1.jpg" id="159" name="Google Shape;15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62" y="648000"/>
            <a:ext cx="8937484" cy="293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4396" y="4027470"/>
            <a:ext cx="709207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All – возвращает объединение запросов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– после объединения запросов делает distinct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 – возвращает пересечение запросов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Minus – вычитает результаты одного запроса из результатов другого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Группировка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4.gif" id="168" name="Google Shape;16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12" y="648001"/>
            <a:ext cx="8989888" cy="176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154112" y="3113070"/>
            <a:ext cx="883577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rollup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sets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Агрегатные функции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Возвращают агрегированное значение по набору данных</a:t>
            </a:r>
            <a:endParaRPr sz="1600"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 использоваться в секциях select, having и order by</a:t>
            </a:r>
            <a:endParaRPr sz="1600"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600"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600"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600"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 sz="1600"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| Distinct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Создание собственных агрегатных функций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Условия any, all и some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= | != | ^= | &lt;&gt; | &gt; | &lt; | &gt;= | &lt;= }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ANY | SOME | ALL }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({ expression_list | subquery })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SOME – возвращает true, если операция истинна для  одного или больше значений из expression_list, иначе false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– возвращает true, если операция истинна для всех значений из expression_list, иначе false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IN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5.gif" id="193" name="Google Shape;19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2372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0" y="3020603"/>
            <a:ext cx="885632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– эквивалентен =ANY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 – эквивалентен !=ALL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Antijoin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указать до 1000 значений/выражений в expression_list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выражения не всегда выполняются в том порядке, в каком они указаны в expression_list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 expression_list(или результате subquery)  оператора NOT IN есть значение null, результат оператора всегда будет false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LIKE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6.gif" id="202" name="Google Shape;20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1"/>
            <a:ext cx="9143999" cy="204382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0" y="2270589"/>
            <a:ext cx="914399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Позволяет проверить строку на соответствие шаблону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 подчеркивания «_» соответствует любому одному символу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 процента «%» соответствует любой строке, в том числе пустой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char1, char2 и esc_char могут иметь один из следующих типов данных: CHAR, VARCHAR2, NCHAR ИЛИ NVARCHAR2. Если типы данных у выражений отличаются, Oracle неявно приводит все выражения к типу данных char1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REGEXP_LIKE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13.gif" id="211" name="Google Shape;2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9547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0" y="2363056"/>
            <a:ext cx="897961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source_char – строка (как правило, строковое поле таблицы), которую сравниваем с шаблоном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– регулярное выражение (шаблон), максимальный размер 512 байт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match_param – параметры сравнения (i – регистронезависимое сравнение, с – регистрозависимое и некоторые другие)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регулярного выражения (pattern)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тут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EXISTS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true, если результат подзапроса содержит хотя бы одну запись. Иначе false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Semijoins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8.gif"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495" y="872984"/>
            <a:ext cx="4889745" cy="93889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between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7.gif" id="228" name="Google Shape;22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9958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0" y="2332234"/>
            <a:ext cx="9144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true, если значение выражения expr1 входит в интервал expr2 и expr3 (включая границы). Т.е. эквивалентно такому условию: expr2 &lt;= expr1 AND expr1 &lt;= expr3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три выражения должны иметь числовой, строковый или datetime тип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результаты выражений expr1, expr2 и expr3 имеют разные типы данных, Oracle неявно производит преобразование к единому типу данных. В случае, если преобразование невозможно, генерируется исключение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expr1 between expr2 and expr3, где expr3 &lt; expr2, возвращает null при expr1 равным null, и возвращает false при expr1 не равным null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expr1 not between expr2 and expr3, где expr3 &lt; expr2 и expr1 не null, возвращает true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 case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0" y="3626776"/>
            <a:ext cx="91440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использовать if… then…else логику в sql-выражениях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случая с searched_case_expression Oracle проверяет все условия слева направо до первого true, и возвращает соответствующий ему return_expr. Если такого условия не находится, возвращается else_expr. Если секция ELSE отсутствует, возвращается null.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Допускает не более 65535 аргументов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expr, comparison_expr и return_expr допускает следующие типы данных: CHAR, VARCHAR2, NCHAR или NVARCHAR2, NUMBER,BINARY_FLOAT или BINARY_DOUBLE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9.gif"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7999"/>
            <a:ext cx="9144000" cy="1221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0.gif" id="239" name="Google Shape;23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5560" y="2030551"/>
            <a:ext cx="39243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1.gif" id="240" name="Google Shape;24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5560" y="2562642"/>
            <a:ext cx="30861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2.gif" id="241" name="Google Shape;24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8910" y="3198891"/>
            <a:ext cx="14192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/>
        </p:nvSpPr>
        <p:spPr>
          <a:xfrm>
            <a:off x="0" y="1978750"/>
            <a:ext cx="37137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simple_case_expression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searched_case_expression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else_clause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01600" y="749300"/>
            <a:ext cx="9042400" cy="578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История SQL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SELECT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Соединения таблиц (joins)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операторы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Группировка и агрегатные функции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ANY, ALL, SOME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IN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LIKE и REGEXP_LIKE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EXISTS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BETWEEN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CASE</a:t>
            </a:r>
            <a:endParaRPr/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   				     	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01600" y="749300"/>
            <a:ext cx="9042400" cy="578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SELECT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Соединения таблиц (joins)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Подзапросы, set операторы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Группировка и агрегатные функции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ANY, ALL, SOME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IN, LIKE и REGEXP_LIKE, EXISTS, BETWEEN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CASE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Использованные материалы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«Понимание SQL», Мартин Грубер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Select Statement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Joins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Group by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Aggregate Functions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Условие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Условие Exists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Условие Between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Выражение Case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Условие Like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Везде ссылки на документацию к версии Oracle 11g Release 2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История SQL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0" y="648000"/>
            <a:ext cx="9144000" cy="5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СУБД System R (компания IBM, начало 1970-х) – язык SEQUEL (Structured English Query Language)</a:t>
            </a:r>
            <a:endParaRPr sz="1600"/>
          </a:p>
          <a:p>
            <a:pPr indent="-2254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1983 год, начало разработки стандарта организациями ISO и ANSI</a:t>
            </a:r>
            <a:endParaRPr sz="1600"/>
          </a:p>
          <a:p>
            <a:pPr indent="-2254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год, SQL-86. Первая версия стандарта</a:t>
            </a:r>
            <a:endParaRPr sz="1600"/>
          </a:p>
          <a:p>
            <a:pPr indent="-2254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 год, SQL-89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1992 год, SQL-92</a:t>
            </a:r>
            <a:endParaRPr sz="1600"/>
          </a:p>
          <a:p>
            <a:pPr indent="-2254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год, SQL:1999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2003 год, SQL:2003</a:t>
            </a:r>
            <a:endParaRPr sz="1600"/>
          </a:p>
          <a:p>
            <a:pPr indent="-2254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2006 год, SQL:2006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2008 год, SQL:2008</a:t>
            </a:r>
            <a:endParaRPr sz="1600"/>
          </a:p>
          <a:p>
            <a:pPr indent="-2254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 год, SQL:2011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Группы команд SQL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– Data Definition Language – команды ddl позволяют изменять структуру базы данных (create, alter, drop)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– Data Manipulation Language – команды dml позволяют извлекать или изменять содержимое базы данных (то есть сами данные)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– Data Control Language – команды dcl позволяют разграничивать права пользователя (grant, deny, revoke)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TCL – Transaction Control Language – команды tcl позволяют управлять транзакцией (set transaction, commit, rollback)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DML командам относят, в частности, следующие команды: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Explain Plan, Lock Table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select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– это единственный sql-оператор, который используется при запросе данных.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Минимально возможная структура запроса выглядит следующим образом: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&lt;some column&gt;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&lt;some table&gt;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Ключевые слова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присутствуют в любом запросе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оператора select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[All|Distinct ] &lt;[Table.|TableAlias.]&lt;*|Column&gt; [ColumnAlias], ….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Table1 [Table1Alias], Table2 [Table2Alias]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&lt;conditions&gt;]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&lt;Column1|Column1Alias&gt;, … [Asc|Desc]]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Prerequisites to select execution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выполнения запроса select к таблице или представлению, пользователю необходимо иметь привилегию select на эту таблицу или представление</a:t>
            </a:r>
            <a:endParaRPr/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Пользователю-владельцу схемы, в которой лежит представление, необходимо иметь привилегии select на все таблицы из этого представления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1600"/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 join</a:t>
            </a:r>
            <a:endParaRPr sz="1600"/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  <a:endParaRPr sz="1600"/>
          </a:p>
          <a:p>
            <a:pPr indent="-191769" lvl="1" marL="74295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  <a:endParaRPr sz="1600"/>
          </a:p>
          <a:p>
            <a:pPr indent="-191769" lvl="1" marL="74295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 sz="1600"/>
          </a:p>
          <a:p>
            <a:pPr indent="-191769" lvl="1" marL="74295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 product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  <a:endParaRPr sz="1600"/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Partitioned outer join</a:t>
            </a:r>
            <a:endParaRPr sz="1600"/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Antijoin</a:t>
            </a:r>
            <a:endParaRPr sz="1600"/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Semijoin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Подзапросы (subqueries)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(subquery) – это select-запрос, вложенный в другой sql-запрос.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в секции select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Видит таблицы из внешнего from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выбирать не более одной записи и одного значения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в секции from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в секции where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Видит таблицы из внешнего from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операции “=“ должен возвращать только одну строку и одно значение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операции in должен возвращать только одно значение (одно поле), но произвольное количество записей (или не возвращать ничего)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