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2" r:id="rId1"/>
  </p:sldMasterIdLst>
  <p:notesMasterIdLst>
    <p:notesMasterId r:id="rId5"/>
  </p:notesMasterIdLst>
  <p:sldIdLst>
    <p:sldId id="256" r:id="rId2"/>
    <p:sldId id="273" r:id="rId3"/>
    <p:sldId id="274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6" y="4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7837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17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2392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0264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 dirty="0"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6134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5590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3889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14191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84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1435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2209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1629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2324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2CB27-C879-4EA0-81CC-72B34023F155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aravel/api/get-time-date-js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worldtimeapi.org/" TargetMode="External"/><Relationship Id="rId4" Type="http://schemas.openxmlformats.org/officeDocument/2006/relationships/hyperlink" Target="http://worldclockapi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179512" y="894973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>
            <a:normAutofit fontScale="90000"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42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3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11454"/>
            <a:ext cx="3765550" cy="73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en-US" altLang="ru-RU" sz="4000" dirty="0" smtClean="0">
                <a:solidFill>
                  <a:srgbClr val="4C5D6E"/>
                </a:solidFill>
              </a:rPr>
              <a:t>Laravel</a:t>
            </a:r>
            <a:endParaRPr lang="ru-RU" altLang="ru-RU" dirty="0"/>
          </a:p>
        </p:txBody>
      </p:sp>
      <p:sp>
        <p:nvSpPr>
          <p:cNvPr id="17414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1" y="2773196"/>
            <a:ext cx="5400599" cy="138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en-US" altLang="ru-RU" sz="2400" dirty="0" err="1" smtClean="0">
                <a:solidFill>
                  <a:schemeClr val="bg1">
                    <a:lumMod val="50000"/>
                  </a:schemeClr>
                </a:solidFill>
              </a:rPr>
              <a:t>Laravel</a:t>
            </a: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 Admin Panel</a:t>
            </a:r>
            <a:endParaRPr lang="en-US" altLang="ru-RU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Пример установки </a:t>
            </a: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Voyager</a:t>
            </a: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Admin Panel</a:t>
            </a:r>
            <a:endParaRPr lang="en-US" altLang="ru-RU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 dirty="0" err="1">
                <a:solidFill>
                  <a:srgbClr val="F9F9FB"/>
                </a:solidFill>
              </a:rPr>
              <a:t>Домашнее</a:t>
            </a:r>
            <a:r>
              <a:rPr lang="en-US" altLang="ru-RU" sz="3200" dirty="0">
                <a:solidFill>
                  <a:srgbClr val="F9F9FB"/>
                </a:solidFill>
              </a:rPr>
              <a:t> </a:t>
            </a:r>
            <a:r>
              <a:rPr lang="en-US" altLang="ru-RU" sz="3200" dirty="0" err="1">
                <a:solidFill>
                  <a:srgbClr val="F9F9FB"/>
                </a:solidFill>
              </a:rPr>
              <a:t>задание</a:t>
            </a:r>
            <a:endParaRPr lang="ru-RU" altLang="ru-RU" sz="3200" dirty="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195486"/>
            <a:ext cx="482453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3200" dirty="0" smtClean="0">
                <a:solidFill>
                  <a:srgbClr val="4C5D6E"/>
                </a:solidFill>
              </a:rPr>
              <a:t>Домашнее задание</a:t>
            </a:r>
            <a:endParaRPr lang="ru-RU" alt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251520" y="699542"/>
            <a:ext cx="8424936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Задача</a:t>
            </a:r>
            <a:r>
              <a:rPr lang="en-US" dirty="0" smtClean="0"/>
              <a:t>: </a:t>
            </a:r>
            <a:r>
              <a:rPr lang="ru-RU" dirty="0" smtClean="0"/>
              <a:t>Использу</a:t>
            </a:r>
            <a:r>
              <a:rPr lang="ru-RU" dirty="0"/>
              <a:t>я</a:t>
            </a:r>
            <a:r>
              <a:rPr lang="ru-RU" dirty="0" smtClean="0"/>
              <a:t> </a:t>
            </a:r>
            <a:r>
              <a:rPr lang="en-US" dirty="0" smtClean="0"/>
              <a:t>REST</a:t>
            </a:r>
            <a:r>
              <a:rPr lang="ru-RU" dirty="0" smtClean="0"/>
              <a:t> </a:t>
            </a:r>
            <a:r>
              <a:rPr lang="en-US" dirty="0" smtClean="0"/>
              <a:t>API </a:t>
            </a:r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ru-RU" dirty="0" smtClean="0"/>
              <a:t>создайте функцию чтобы получать текущую дату и время: </a:t>
            </a:r>
            <a:endParaRPr lang="ru-RU" dirty="0" smtClean="0"/>
          </a:p>
          <a:p>
            <a:endParaRPr lang="ru-RU" sz="1050" dirty="0" smtClean="0"/>
          </a:p>
          <a:p>
            <a:r>
              <a:rPr lang="en-US" dirty="0" smtClean="0"/>
              <a:t>URL</a:t>
            </a:r>
            <a:r>
              <a:rPr lang="ru-RU" dirty="0" smtClean="0"/>
              <a:t> </a:t>
            </a:r>
            <a:r>
              <a:rPr lang="ru-RU" dirty="0"/>
              <a:t>: </a:t>
            </a:r>
            <a:r>
              <a:rPr lang="en-US" dirty="0">
                <a:hlinkClick r:id="rId3"/>
              </a:rPr>
              <a:t>http://laravel/api/get-time-date-json</a:t>
            </a:r>
            <a:r>
              <a:rPr lang="en-US" dirty="0"/>
              <a:t> </a:t>
            </a:r>
          </a:p>
          <a:p>
            <a:pPr marL="377825"/>
            <a:endParaRPr lang="ru-RU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7825"/>
            <a:r>
              <a:rPr lang="ru-RU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Пример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ответа: </a:t>
            </a:r>
          </a:p>
          <a:p>
            <a:pPr marL="377825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77825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timeZoneName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Asia/Tashkent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377825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"213.230.72.17",</a:t>
            </a:r>
          </a:p>
          <a:p>
            <a:pPr marL="377825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currentDateTime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2021-10-12 2</a:t>
            </a:r>
            <a:r>
              <a:rPr lang="ru-RU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:13:31",</a:t>
            </a:r>
          </a:p>
          <a:p>
            <a:pPr marL="377825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currentDate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2021-10-12",</a:t>
            </a:r>
          </a:p>
          <a:p>
            <a:pPr marL="377825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currentTime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"2</a:t>
            </a:r>
            <a:r>
              <a:rPr lang="ru-RU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:13:31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377825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day_of_week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2,</a:t>
            </a:r>
          </a:p>
          <a:p>
            <a:pPr marL="377825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day_of_year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285,</a:t>
            </a:r>
          </a:p>
          <a:p>
            <a:pPr marL="377825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unixtime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1634062411,</a:t>
            </a:r>
          </a:p>
          <a:p>
            <a:pPr marL="377825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week_number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41</a:t>
            </a:r>
          </a:p>
          <a:p>
            <a:pPr marL="377825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77825"/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7825"/>
            <a:r>
              <a:rPr lang="ru-RU" dirty="0" smtClean="0"/>
              <a:t>Для примера:</a:t>
            </a:r>
          </a:p>
          <a:p>
            <a:pPr marL="663575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4"/>
              </a:rPr>
              <a:t>http://worldclockapi.com/</a:t>
            </a:r>
            <a:endParaRPr lang="ru-RU" dirty="0" smtClean="0"/>
          </a:p>
          <a:p>
            <a:pPr marL="663575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://www.worldtimeapi.org</a:t>
            </a:r>
            <a:r>
              <a:rPr lang="en-US" dirty="0" smtClean="0">
                <a:hlinkClick r:id="rId5"/>
              </a:rPr>
              <a:t>/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1778</TotalTime>
  <Words>119</Words>
  <Application>Microsoft Office PowerPoint</Application>
  <PresentationFormat>Экран (16:9)</PresentationFormat>
  <Paragraphs>27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10" baseType="lpstr">
      <vt:lpstr>Arial</vt:lpstr>
      <vt:lpstr>Avenir</vt:lpstr>
      <vt:lpstr>Calibri</vt:lpstr>
      <vt:lpstr>Calibri Light</vt:lpstr>
      <vt:lpstr>Courier New</vt:lpstr>
      <vt:lpstr>Helvetica Neue</vt:lpstr>
      <vt:lpstr>Office Theme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514</cp:revision>
  <dcterms:modified xsi:type="dcterms:W3CDTF">2021-10-12T18:42:05Z</dcterms:modified>
</cp:coreProperties>
</file>