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pi/get-time-date-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rldtimeapi.org/" TargetMode="External"/><Relationship Id="rId4" Type="http://schemas.openxmlformats.org/officeDocument/2006/relationships/hyperlink" Target="http://worldclocka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Admin Panel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установки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Voyager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Admin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699542"/>
            <a:ext cx="842493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Использу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REST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создайте функцию чтобы получать текущую дату и время: </a:t>
            </a:r>
          </a:p>
          <a:p>
            <a:endParaRPr lang="ru-RU" sz="1050" dirty="0" smtClean="0"/>
          </a:p>
          <a:p>
            <a:r>
              <a:rPr lang="en-US" dirty="0" smtClean="0"/>
              <a:t>URL</a:t>
            </a:r>
            <a:r>
              <a:rPr lang="ru-RU" dirty="0" smtClean="0"/>
              <a:t> 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http://laravel/api/get-time-date-json</a:t>
            </a:r>
            <a:r>
              <a:rPr lang="en-US" dirty="0"/>
              <a:t> </a:t>
            </a:r>
          </a:p>
          <a:p>
            <a:pPr marL="377825"/>
            <a:endParaRPr lang="ru-RU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7825"/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ответа: 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Asia/Tashkent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"213.230.72.17",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2021-10-12 2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:13:31",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2021-10-12",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"2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:13:31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day_of_year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285,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1634062411,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week_number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41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7825"/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7825"/>
            <a:r>
              <a:rPr lang="ru-RU" dirty="0" smtClean="0"/>
              <a:t>Для примера:</a:t>
            </a:r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http://worldclockapi.com/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://www.worldtimeapi.org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119</Words>
  <Application>Microsoft Office PowerPoint</Application>
  <PresentationFormat>Экран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Courier New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486</cp:revision>
  <dcterms:modified xsi:type="dcterms:W3CDTF">2021-10-29T18:40:01Z</dcterms:modified>
</cp:coreProperties>
</file>