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&#1059;&#1089;&#1090;&#1072;&#1085;&#1086;&#1074;&#1082;&#1072;_WordPr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rdpress.org/support/article/how-to-install-wordpre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smtClean="0">
                <a:solidFill>
                  <a:srgbClr val="4C5D6E"/>
                </a:solidFill>
              </a:rPr>
              <a:t>WordPress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6035"/>
            <a:ext cx="5544616" cy="101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WordPress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Установка и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настройка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01775"/>
            <a:ext cx="2274136" cy="1705602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755576" y="771550"/>
            <a:ext cx="7848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Задача</a:t>
            </a:r>
            <a:r>
              <a:rPr lang="ru-RU" sz="1600" b="1" dirty="0" smtClean="0"/>
              <a:t>:</a:t>
            </a:r>
            <a:r>
              <a:rPr lang="en-US" sz="1600" b="1" dirty="0" smtClean="0"/>
              <a:t> </a:t>
            </a:r>
            <a:r>
              <a:rPr lang="ru-RU" sz="1600" dirty="0" smtClean="0"/>
              <a:t>Создать сво</a:t>
            </a:r>
            <a:r>
              <a:rPr lang="ru-RU" sz="1600" dirty="0"/>
              <a:t>й</a:t>
            </a:r>
            <a:r>
              <a:rPr lang="ru-RU" sz="1600" dirty="0" smtClean="0"/>
              <a:t> сайт по заданной структуре</a:t>
            </a:r>
            <a:r>
              <a:rPr lang="en-US" sz="1600" dirty="0" smtClean="0"/>
              <a:t> </a:t>
            </a:r>
            <a:r>
              <a:rPr lang="ru-RU" sz="1600" dirty="0" smtClean="0"/>
              <a:t>используя </a:t>
            </a:r>
            <a:r>
              <a:rPr lang="en-US" sz="1600" b="1" dirty="0" smtClean="0"/>
              <a:t>CMS WordPress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Структура сайта: 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Главная</a:t>
            </a:r>
            <a:r>
              <a:rPr lang="en-US" sz="1600" dirty="0" smtClean="0"/>
              <a:t> (main)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 </a:t>
            </a:r>
            <a:r>
              <a:rPr lang="ru-RU" sz="1600" dirty="0" smtClean="0"/>
              <a:t>нас</a:t>
            </a:r>
            <a:r>
              <a:rPr lang="en-US" sz="1600" dirty="0" smtClean="0"/>
              <a:t> (about)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Продукты</a:t>
            </a:r>
            <a:r>
              <a:rPr lang="en-US" sz="1600" dirty="0" smtClean="0"/>
              <a:t> (products)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Контакты</a:t>
            </a:r>
            <a:r>
              <a:rPr lang="en-US" sz="1600" dirty="0" smtClean="0"/>
              <a:t> (contacts)</a:t>
            </a:r>
            <a:r>
              <a:rPr lang="ru-RU" sz="1600" dirty="0" smtClean="0"/>
              <a:t> </a:t>
            </a:r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Главное меню сайта должно быть на всех страницах сайта 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  <a:p>
            <a:r>
              <a:rPr lang="ru-RU" sz="1600" b="1" dirty="0"/>
              <a:t>На проверку</a:t>
            </a:r>
            <a:r>
              <a:rPr lang="en-US" sz="1600" b="1" dirty="0"/>
              <a:t> </a:t>
            </a:r>
            <a:r>
              <a:rPr lang="ru-RU" sz="1600" b="1" dirty="0"/>
              <a:t>отправить:</a:t>
            </a:r>
          </a:p>
          <a:p>
            <a:r>
              <a:rPr lang="en-US" sz="1600" dirty="0" smtClean="0"/>
              <a:t>   </a:t>
            </a:r>
            <a:r>
              <a:rPr lang="ru-RU" sz="1600" dirty="0" smtClean="0"/>
              <a:t> Скриншоты </a:t>
            </a:r>
            <a:r>
              <a:rPr lang="ru-RU" sz="1600" dirty="0"/>
              <a:t>браузера со </a:t>
            </a:r>
            <a:r>
              <a:rPr lang="ru-RU" sz="1600" dirty="0" smtClean="0"/>
              <a:t>страниц</a:t>
            </a:r>
            <a:r>
              <a:rPr lang="ru-RU" sz="1600" dirty="0" smtClean="0"/>
              <a:t>ами</a:t>
            </a:r>
            <a:r>
              <a:rPr lang="en-US" sz="1600" dirty="0" smtClean="0"/>
              <a:t> </a:t>
            </a:r>
            <a:r>
              <a:rPr lang="en-US" sz="1600" dirty="0" smtClean="0"/>
              <a:t>WordPress</a:t>
            </a:r>
            <a:endParaRPr lang="ru-RU" sz="1600" dirty="0" smtClean="0"/>
          </a:p>
          <a:p>
            <a:endParaRPr lang="ru-RU" sz="1600" dirty="0"/>
          </a:p>
          <a:p>
            <a:pPr marL="377825" indent="-377825"/>
            <a:r>
              <a:rPr lang="ru-RU" sz="1600" b="1" dirty="0" smtClean="0"/>
              <a:t>Материалы по теме:</a:t>
            </a:r>
            <a:endParaRPr lang="ru-RU" sz="1600" b="1" dirty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://codex.wordpress.org/</a:t>
            </a:r>
            <a:r>
              <a:rPr lang="ru-RU" sz="1600" dirty="0">
                <a:hlinkClick r:id="rId3"/>
              </a:rPr>
              <a:t>Установка_</a:t>
            </a:r>
            <a:r>
              <a:rPr lang="en-US" sz="1600" dirty="0" smtClean="0">
                <a:hlinkClick r:id="rId3"/>
              </a:rPr>
              <a:t>WordPress</a:t>
            </a:r>
            <a:r>
              <a:rPr lang="ru-RU" sz="1600" dirty="0" smtClean="0"/>
              <a:t> </a:t>
            </a:r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https://wordpress.org/support/article/how-to-install-wordpress</a:t>
            </a:r>
            <a:r>
              <a:rPr lang="en-US" sz="1600" dirty="0" smtClean="0">
                <a:hlinkClick r:id="rId4"/>
              </a:rPr>
              <a:t>/</a:t>
            </a:r>
            <a:r>
              <a:rPr lang="ru-RU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79</Words>
  <Application>Microsoft Office PowerPoint</Application>
  <PresentationFormat>Экран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492</cp:revision>
  <dcterms:modified xsi:type="dcterms:W3CDTF">2021-11-01T18:31:10Z</dcterms:modified>
</cp:coreProperties>
</file>