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inger.ru/rukovodstva/plugin-wordpress-rukovodstvo-po-sozdaniu-svoego-plugina/" TargetMode="External"/><Relationship Id="rId3" Type="http://schemas.openxmlformats.org/officeDocument/2006/relationships/hyperlink" Target="https://tashkent.itstep.org/" TargetMode="External"/><Relationship Id="rId7" Type="http://schemas.openxmlformats.org/officeDocument/2006/relationships/hyperlink" Target="https://techblog.sdstudio.top/napisanie-prostogo-plagina-wordpress-rukovodstvo-dlja-nachinajushhi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p-kama.ru/hooks/hooks-db" TargetMode="External"/><Relationship Id="rId5" Type="http://schemas.openxmlformats.org/officeDocument/2006/relationships/hyperlink" Target="https://wp-kama.ru/handbook/plugin/create" TargetMode="External"/><Relationship Id="rId4" Type="http://schemas.openxmlformats.org/officeDocument/2006/relationships/hyperlink" Target="https://codex.wordpress.org/&#1053;&#1072;&#1087;&#1080;&#1089;&#1072;&#1085;&#1080;&#1077;_&#1087;&#1083;&#1072;&#1075;&#1080;&#1085;&#1072;" TargetMode="External"/><Relationship Id="rId9" Type="http://schemas.openxmlformats.org/officeDocument/2006/relationships/hyperlink" Target="https://www.youtube.com/watch?v=PVGHG6ofKx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smtClean="0">
                <a:solidFill>
                  <a:srgbClr val="4C5D6E"/>
                </a:solidFill>
              </a:rPr>
              <a:t>WordPress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6035"/>
            <a:ext cx="5544616" cy="101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Разработка плагина для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WordPress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01775"/>
            <a:ext cx="2274136" cy="170560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323528" y="771550"/>
            <a:ext cx="8820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Задача</a:t>
            </a:r>
            <a:r>
              <a:rPr lang="ru-RU" sz="1600" b="1" dirty="0" smtClean="0"/>
              <a:t>:</a:t>
            </a:r>
            <a:r>
              <a:rPr lang="en-US" sz="1600" b="1" dirty="0" smtClean="0"/>
              <a:t> </a:t>
            </a:r>
            <a:r>
              <a:rPr lang="ru-RU" sz="1600" dirty="0" smtClean="0"/>
              <a:t>Создать сво</a:t>
            </a:r>
            <a:r>
              <a:rPr lang="ru-RU" sz="1600" dirty="0"/>
              <a:t>й</a:t>
            </a:r>
            <a:r>
              <a:rPr lang="ru-RU" sz="1600" dirty="0" smtClean="0"/>
              <a:t> плагин для </a:t>
            </a:r>
            <a:r>
              <a:rPr lang="en-US" sz="1600" b="1" dirty="0" smtClean="0"/>
              <a:t>CMS WordPress</a:t>
            </a:r>
            <a:endParaRPr lang="ru-RU" sz="1600" b="1" dirty="0" smtClean="0"/>
          </a:p>
          <a:p>
            <a:endParaRPr lang="ru-RU" sz="1600" b="1" dirty="0" smtClean="0"/>
          </a:p>
          <a:p>
            <a:r>
              <a:rPr lang="ru-RU" sz="1600" b="1" dirty="0" smtClean="0"/>
              <a:t>Предназначения плагина:</a:t>
            </a:r>
            <a:r>
              <a:rPr lang="ru-RU" sz="1600" dirty="0" smtClean="0"/>
              <a:t> поиск и </a:t>
            </a:r>
            <a:r>
              <a:rPr lang="ru-RU" sz="1600" dirty="0"/>
              <a:t>замена </a:t>
            </a:r>
            <a:r>
              <a:rPr lang="ru-RU" sz="1600" dirty="0" smtClean="0"/>
              <a:t>внутри текста контента страницы  </a:t>
            </a:r>
            <a:endParaRPr lang="ru-RU" sz="1600" dirty="0"/>
          </a:p>
          <a:p>
            <a:pPr indent="358775"/>
            <a:r>
              <a:rPr lang="ru-RU" sz="1600" dirty="0" smtClean="0"/>
              <a:t>с</a:t>
            </a:r>
            <a:r>
              <a:rPr lang="ru-RU" sz="1600" dirty="0" smtClean="0"/>
              <a:t>лово для замены: </a:t>
            </a:r>
            <a:r>
              <a:rPr lang="en-US" sz="1600" b="1" dirty="0" err="1" smtClean="0"/>
              <a:t>itstep</a:t>
            </a:r>
            <a:endParaRPr lang="ru-RU" sz="1600" b="1" dirty="0" smtClean="0"/>
          </a:p>
          <a:p>
            <a:pPr indent="358775"/>
            <a:r>
              <a:rPr lang="ru-RU" sz="1600" dirty="0" smtClean="0"/>
              <a:t>на </a:t>
            </a:r>
            <a:r>
              <a:rPr lang="ru-RU" sz="1600" dirty="0" smtClean="0"/>
              <a:t>текст: </a:t>
            </a:r>
            <a:r>
              <a:rPr lang="ru-RU" sz="1600" b="1" dirty="0" smtClean="0"/>
              <a:t>«Компьютерная </a:t>
            </a:r>
            <a:r>
              <a:rPr lang="ru-RU" sz="1600" b="1" dirty="0"/>
              <a:t>Академия </a:t>
            </a:r>
            <a:r>
              <a:rPr lang="ru-RU" sz="1600" b="1" dirty="0" err="1"/>
              <a:t>IT</a:t>
            </a:r>
            <a:r>
              <a:rPr lang="ru-RU" sz="1600" b="1" dirty="0"/>
              <a:t> </a:t>
            </a:r>
            <a:r>
              <a:rPr lang="ru-RU" sz="1600" b="1" dirty="0" err="1"/>
              <a:t>STEP</a:t>
            </a:r>
            <a:r>
              <a:rPr lang="ru-RU" sz="1600" b="1" dirty="0"/>
              <a:t> | Ташкент </a:t>
            </a:r>
            <a:r>
              <a:rPr lang="ru-RU" sz="1600" b="1" dirty="0" smtClean="0"/>
              <a:t> </a:t>
            </a:r>
            <a:r>
              <a:rPr lang="en-US" sz="1600" b="1" dirty="0" smtClean="0">
                <a:hlinkClick r:id="rId3"/>
              </a:rPr>
              <a:t>https</a:t>
            </a:r>
            <a:r>
              <a:rPr lang="en-US" sz="1600" b="1" dirty="0">
                <a:hlinkClick r:id="rId3"/>
              </a:rPr>
              <a:t>://</a:t>
            </a:r>
            <a:r>
              <a:rPr lang="en-US" sz="1600" b="1" dirty="0" smtClean="0">
                <a:hlinkClick r:id="rId3"/>
              </a:rPr>
              <a:t>tashkent.itstep.org</a:t>
            </a:r>
            <a:r>
              <a:rPr lang="ru-RU" sz="1600" b="1" dirty="0" smtClean="0"/>
              <a:t>»</a:t>
            </a:r>
            <a:endParaRPr lang="ru-RU" sz="1600" b="1" dirty="0" smtClean="0"/>
          </a:p>
          <a:p>
            <a:endParaRPr lang="en-US" sz="1600" b="1" dirty="0" smtClean="0"/>
          </a:p>
          <a:p>
            <a:r>
              <a:rPr lang="ru-RU" sz="1600" b="1" dirty="0" smtClean="0"/>
              <a:t>На </a:t>
            </a:r>
            <a:r>
              <a:rPr lang="ru-RU" sz="1600" b="1" dirty="0"/>
              <a:t>проверку</a:t>
            </a:r>
            <a:r>
              <a:rPr lang="en-US" sz="1600" b="1" dirty="0"/>
              <a:t> </a:t>
            </a:r>
            <a:r>
              <a:rPr lang="ru-RU" sz="1600" b="1" dirty="0"/>
              <a:t>отправить:</a:t>
            </a:r>
          </a:p>
          <a:p>
            <a:r>
              <a:rPr lang="en-US" sz="1600" dirty="0" smtClean="0"/>
              <a:t>   </a:t>
            </a:r>
            <a:r>
              <a:rPr lang="ru-RU" sz="1600" dirty="0" smtClean="0"/>
              <a:t> Файлы Вашего плагина </a:t>
            </a:r>
            <a:r>
              <a:rPr lang="en-US" sz="1600" dirty="0" smtClean="0"/>
              <a:t>WordPress</a:t>
            </a:r>
            <a:endParaRPr lang="ru-RU" sz="1600" dirty="0" smtClean="0"/>
          </a:p>
          <a:p>
            <a:endParaRPr lang="ru-RU" sz="1600" dirty="0"/>
          </a:p>
          <a:p>
            <a:pPr marL="377825" indent="-377825"/>
            <a:r>
              <a:rPr lang="ru-RU" sz="1600" b="1" dirty="0" smtClean="0"/>
              <a:t>Материалы по теме:</a:t>
            </a:r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sz="1600" dirty="0"/>
              <a:t>Написание </a:t>
            </a:r>
            <a:r>
              <a:rPr lang="ru-RU" sz="1600" dirty="0" smtClean="0"/>
              <a:t>плагина: </a:t>
            </a:r>
            <a:r>
              <a:rPr lang="en-US" sz="1600" dirty="0">
                <a:hlinkClick r:id="rId4"/>
              </a:rPr>
              <a:t>https://codex.wordpress.org/</a:t>
            </a:r>
            <a:r>
              <a:rPr lang="ru-RU" sz="1600" dirty="0" err="1" smtClean="0">
                <a:hlinkClick r:id="rId4"/>
              </a:rPr>
              <a:t>Написание_плагина</a:t>
            </a:r>
            <a:r>
              <a:rPr lang="ru-RU" sz="1600" dirty="0" smtClean="0"/>
              <a:t> </a:t>
            </a:r>
            <a:endParaRPr lang="ru-RU" sz="1600" dirty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Как </a:t>
            </a:r>
            <a:r>
              <a:rPr lang="ru-RU" sz="1600" dirty="0"/>
              <a:t>создать </a:t>
            </a:r>
            <a:r>
              <a:rPr lang="ru-RU" sz="1600" dirty="0" smtClean="0"/>
              <a:t>плагин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wp-kama.ru/handbook/plugin/create</a:t>
            </a:r>
            <a:r>
              <a:rPr lang="ru-RU" sz="1600" dirty="0" smtClean="0"/>
              <a:t> </a:t>
            </a:r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хуки ядра </a:t>
            </a:r>
            <a:r>
              <a:rPr lang="ru-RU" sz="1600" dirty="0" err="1"/>
              <a:t>WordPress</a:t>
            </a:r>
            <a:r>
              <a:rPr lang="ru-RU" sz="1600" dirty="0"/>
              <a:t> </a:t>
            </a:r>
            <a:r>
              <a:rPr lang="ru-RU" sz="1600" dirty="0" smtClean="0"/>
              <a:t>5.8.1 </a:t>
            </a: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wp-kama.ru/hooks/hooks-db</a:t>
            </a:r>
            <a:r>
              <a:rPr lang="ru-RU" sz="1600" dirty="0" smtClean="0"/>
              <a:t> </a:t>
            </a:r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hlinkClick r:id="rId7"/>
              </a:rPr>
              <a:t>Написание </a:t>
            </a:r>
            <a:r>
              <a:rPr lang="ru-RU" sz="1600" dirty="0">
                <a:hlinkClick r:id="rId7"/>
              </a:rPr>
              <a:t>простого плагина </a:t>
            </a:r>
            <a:r>
              <a:rPr lang="ru-RU" sz="1600" dirty="0" err="1">
                <a:hlinkClick r:id="rId7"/>
              </a:rPr>
              <a:t>WordPress</a:t>
            </a:r>
            <a:r>
              <a:rPr lang="ru-RU" sz="1600" dirty="0">
                <a:hlinkClick r:id="rId7"/>
              </a:rPr>
              <a:t>, руководство для </a:t>
            </a:r>
            <a:r>
              <a:rPr lang="ru-RU" sz="1600" dirty="0" smtClean="0">
                <a:hlinkClick r:id="rId7"/>
              </a:rPr>
              <a:t>начинающих</a:t>
            </a:r>
            <a:endParaRPr lang="ru-RU" sz="1600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sz="1600" dirty="0">
                <a:hlinkClick r:id="rId8"/>
              </a:rPr>
              <a:t>Плагин </a:t>
            </a:r>
            <a:r>
              <a:rPr lang="ru-RU" sz="1600" dirty="0" err="1">
                <a:hlinkClick r:id="rId8"/>
              </a:rPr>
              <a:t>WordPress</a:t>
            </a:r>
            <a:r>
              <a:rPr lang="ru-RU" sz="1600" dirty="0">
                <a:hlinkClick r:id="rId8"/>
              </a:rPr>
              <a:t>: Руководство по созданию своего </a:t>
            </a:r>
            <a:r>
              <a:rPr lang="ru-RU" sz="1600" dirty="0" smtClean="0">
                <a:hlinkClick r:id="rId8"/>
              </a:rPr>
              <a:t>плагина</a:t>
            </a:r>
            <a:endParaRPr lang="ru-RU" sz="1600" dirty="0" smtClean="0"/>
          </a:p>
          <a:p>
            <a:pPr marL="663575" indent="-285750">
              <a:buFont typeface="Arial" panose="020B0604020202020204" pitchFamily="34" charset="0"/>
              <a:buChar char="•"/>
            </a:pPr>
            <a:r>
              <a:rPr lang="ru-RU" sz="1600" dirty="0">
                <a:hlinkClick r:id="rId9"/>
              </a:rPr>
              <a:t>Пишем </a:t>
            </a:r>
            <a:r>
              <a:rPr lang="ru-RU" sz="1600" dirty="0" err="1">
                <a:hlinkClick r:id="rId9"/>
              </a:rPr>
              <a:t>WordPress</a:t>
            </a:r>
            <a:r>
              <a:rPr lang="ru-RU" sz="1600" dirty="0">
                <a:hlinkClick r:id="rId9"/>
              </a:rPr>
              <a:t> плагин за 10 минут! </a:t>
            </a:r>
            <a:r>
              <a:rPr lang="ru-RU" sz="1600" dirty="0" err="1">
                <a:hlinkClick r:id="rId9"/>
              </a:rPr>
              <a:t>Хауди</a:t>
            </a:r>
            <a:r>
              <a:rPr lang="ru-RU" sz="1600" dirty="0">
                <a:hlinkClick r:id="rId9"/>
              </a:rPr>
              <a:t> Хо™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112</Words>
  <Application>Microsoft Office PowerPoint</Application>
  <PresentationFormat>Экран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520</cp:revision>
  <dcterms:modified xsi:type="dcterms:W3CDTF">2021-11-02T18:41:55Z</dcterms:modified>
</cp:coreProperties>
</file>