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4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38" y="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13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3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849" y="2571750"/>
            <a:ext cx="5112568" cy="2166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55600" indent="-355600" eaLnBrk="1" hangingPunct="1">
              <a:buClr>
                <a:srgbClr val="4C5D6E"/>
              </a:buClr>
              <a:buFont typeface="Arial" panose="020B0604020202020204" pitchFamily="34" charset="0"/>
              <a:buChar char="•"/>
            </a:pPr>
            <a:r>
              <a:rPr lang="ru-RU" altLang="ru-RU" sz="2800" dirty="0">
                <a:solidFill>
                  <a:srgbClr val="4C5D6E"/>
                </a:solidFill>
              </a:rPr>
              <a:t>Загрузка файлов на сервер </a:t>
            </a:r>
            <a:endParaRPr lang="en-US" altLang="ru-RU" sz="2800" dirty="0">
              <a:solidFill>
                <a:srgbClr val="4C5D6E"/>
              </a:solidFill>
            </a:endParaRPr>
          </a:p>
          <a:p>
            <a:pPr marL="355600" indent="-355600" eaLnBrk="1" hangingPunct="1">
              <a:buClr>
                <a:srgbClr val="4C5D6E"/>
              </a:buClr>
              <a:buFont typeface="Arial" panose="020B0604020202020204" pitchFamily="34" charset="0"/>
              <a:buChar char="•"/>
            </a:pPr>
            <a:r>
              <a:rPr lang="ru-RU" altLang="ru-RU" sz="2800" dirty="0">
                <a:solidFill>
                  <a:srgbClr val="4C5D6E"/>
                </a:solidFill>
              </a:rPr>
              <a:t>Обработка изображений</a:t>
            </a:r>
            <a:r>
              <a:rPr lang="en-US" altLang="ru-RU" sz="2800" dirty="0">
                <a:solidFill>
                  <a:srgbClr val="4C5D6E"/>
                </a:solidFill>
              </a:rPr>
              <a:t> PHP GD</a:t>
            </a:r>
            <a:endParaRPr lang="ru-RU" altLang="ru-RU" sz="10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23478"/>
            <a:ext cx="662473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2400" dirty="0">
                <a:solidFill>
                  <a:srgbClr val="4C5D6E"/>
                </a:solidFill>
              </a:rPr>
              <a:t>Домашнее задание</a:t>
            </a:r>
            <a:r>
              <a:rPr lang="en-US" altLang="ru-RU" sz="2400" dirty="0">
                <a:solidFill>
                  <a:srgbClr val="4C5D6E"/>
                </a:solidFill>
              </a:rPr>
              <a:t>: </a:t>
            </a:r>
          </a:p>
          <a:p>
            <a:pPr algn="ctr" eaLnBrk="1" hangingPunct="1">
              <a:buClr>
                <a:srgbClr val="4C5D6E"/>
              </a:buClr>
            </a:pPr>
            <a:r>
              <a:rPr lang="ru-RU" b="1" dirty="0"/>
              <a:t>Тема: Работа с базой данных</a:t>
            </a:r>
            <a:r>
              <a:rPr lang="en-US" b="1" dirty="0"/>
              <a:t> </a:t>
            </a:r>
            <a:r>
              <a:rPr lang="ru-RU" b="1" dirty="0"/>
              <a:t>и файлами </a:t>
            </a:r>
            <a:br>
              <a:rPr lang="ru-RU" b="1" dirty="0"/>
            </a:br>
            <a:endParaRPr lang="ru-RU" altLang="ru-RU" sz="11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395536" y="708392"/>
            <a:ext cx="8280920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8288">
              <a:spcAft>
                <a:spcPts val="300"/>
              </a:spcAft>
            </a:pPr>
            <a:r>
              <a:rPr lang="ru-RU" dirty="0"/>
              <a:t>Создать папку с именем </a:t>
            </a:r>
            <a:r>
              <a:rPr lang="ru-RU" b="1" dirty="0" err="1"/>
              <a:t>Site</a:t>
            </a:r>
            <a:r>
              <a:rPr lang="ru-RU" dirty="0"/>
              <a:t>, в ней создать две вложенные папки с именами </a:t>
            </a:r>
            <a:r>
              <a:rPr lang="ru-RU" b="1" dirty="0" err="1"/>
              <a:t>pages</a:t>
            </a:r>
            <a:r>
              <a:rPr lang="ru-RU" dirty="0"/>
              <a:t> и </a:t>
            </a:r>
            <a:r>
              <a:rPr lang="ru-RU" b="1" dirty="0" err="1"/>
              <a:t>images</a:t>
            </a:r>
            <a:r>
              <a:rPr lang="ru-RU" dirty="0"/>
              <a:t>. В папке </a:t>
            </a:r>
            <a:r>
              <a:rPr lang="ru-RU" b="1" dirty="0" err="1"/>
              <a:t>Site</a:t>
            </a:r>
            <a:r>
              <a:rPr lang="ru-RU" dirty="0"/>
              <a:t> создать файл </a:t>
            </a:r>
            <a:r>
              <a:rPr lang="ru-RU" b="1" dirty="0" err="1"/>
              <a:t>index.php</a:t>
            </a:r>
            <a:r>
              <a:rPr lang="ru-RU" b="1" dirty="0"/>
              <a:t> </a:t>
            </a:r>
            <a:r>
              <a:rPr lang="ru-RU" dirty="0"/>
              <a:t>— это будет главная страница сайта. В папке </a:t>
            </a:r>
            <a:r>
              <a:rPr lang="ru-RU" b="1" dirty="0" err="1"/>
              <a:t>pages</a:t>
            </a:r>
            <a:r>
              <a:rPr lang="ru-RU" dirty="0"/>
              <a:t> создать файл </a:t>
            </a:r>
            <a:r>
              <a:rPr lang="ru-RU" b="1" dirty="0" err="1"/>
              <a:t>upload.php</a:t>
            </a:r>
            <a:r>
              <a:rPr lang="ru-RU" b="1" dirty="0"/>
              <a:t>.</a:t>
            </a:r>
          </a:p>
          <a:p>
            <a:pPr indent="268288">
              <a:spcAft>
                <a:spcPts val="300"/>
              </a:spcAft>
            </a:pPr>
            <a:r>
              <a:rPr lang="ru-RU" dirty="0"/>
              <a:t>В файле </a:t>
            </a:r>
            <a:r>
              <a:rPr lang="ru-RU" b="1" dirty="0" err="1"/>
              <a:t>upload.php</a:t>
            </a:r>
            <a:r>
              <a:rPr lang="ru-RU" dirty="0"/>
              <a:t> создать форму для выгрузки изображений. Эта форма должна содержать </a:t>
            </a:r>
            <a:r>
              <a:rPr lang="ru-RU" b="1" dirty="0" err="1"/>
              <a:t>input</a:t>
            </a:r>
            <a:r>
              <a:rPr lang="ru-RU" dirty="0"/>
              <a:t> с атрибутом </a:t>
            </a:r>
            <a:r>
              <a:rPr lang="ru-RU" b="1" dirty="0" err="1"/>
              <a:t>type</a:t>
            </a:r>
            <a:r>
              <a:rPr lang="ru-RU" b="1" dirty="0"/>
              <a:t>=’</a:t>
            </a:r>
            <a:r>
              <a:rPr lang="ru-RU" b="1" dirty="0" err="1"/>
              <a:t>file</a:t>
            </a:r>
            <a:r>
              <a:rPr lang="ru-RU" b="1" dirty="0"/>
              <a:t>’ </a:t>
            </a:r>
            <a:r>
              <a:rPr lang="ru-RU" dirty="0"/>
              <a:t>и кнопку </a:t>
            </a:r>
            <a:r>
              <a:rPr lang="ru-RU" b="1" dirty="0" err="1"/>
              <a:t>submit</a:t>
            </a:r>
            <a:r>
              <a:rPr lang="ru-RU" dirty="0"/>
              <a:t> </a:t>
            </a:r>
          </a:p>
          <a:p>
            <a:pPr indent="268288">
              <a:spcAft>
                <a:spcPts val="300"/>
              </a:spcAft>
            </a:pPr>
            <a:r>
              <a:rPr lang="ru-RU" dirty="0"/>
              <a:t>Теперь надо создать базу данных, и в ней создать таблицу </a:t>
            </a:r>
            <a:r>
              <a:rPr lang="ru-RU" b="1" dirty="0" err="1"/>
              <a:t>Pictures</a:t>
            </a:r>
            <a:r>
              <a:rPr lang="ru-RU" dirty="0"/>
              <a:t>: </a:t>
            </a:r>
          </a:p>
          <a:p>
            <a:pPr indent="268288">
              <a:spcAft>
                <a:spcPts val="300"/>
              </a:spcAft>
            </a:pPr>
            <a:br>
              <a:rPr lang="ru-RU" sz="600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Pictures(</a:t>
            </a:r>
          </a:p>
          <a:p>
            <a:pPr marL="0" lvl="1" indent="268288">
              <a:spcAft>
                <a:spcPts val="3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id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//primary key</a:t>
            </a:r>
          </a:p>
          <a:p>
            <a:pPr marL="0" lvl="1" indent="268288">
              <a:spcAft>
                <a:spcPts val="3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name varchar(255), //picture name</a:t>
            </a:r>
          </a:p>
          <a:p>
            <a:pPr marL="0" lvl="1" indent="268288">
              <a:spcAft>
                <a:spcPts val="3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size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//picture size in bytes</a:t>
            </a:r>
          </a:p>
          <a:p>
            <a:pPr marL="0" lvl="1" indent="268288">
              <a:spcAft>
                <a:spcPts val="300"/>
              </a:spcAft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imagepath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varchar(255) //path to the picture in /images directory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1" indent="268288">
              <a:spcAft>
                <a:spcPts val="300"/>
              </a:spcAft>
            </a:pPr>
            <a:endParaRPr lang="ru-RU" sz="500" dirty="0"/>
          </a:p>
          <a:p>
            <a:pPr marL="0" lvl="1" indent="268288">
              <a:spcAft>
                <a:spcPts val="300"/>
              </a:spcAft>
            </a:pPr>
            <a:r>
              <a:rPr lang="ru-RU" dirty="0"/>
              <a:t>В эту таблицу будет заноситься информация о выгруженных картинках.</a:t>
            </a:r>
          </a:p>
          <a:p>
            <a:pPr marL="0" lvl="1" indent="268288">
              <a:spcAft>
                <a:spcPts val="300"/>
              </a:spcAft>
            </a:pPr>
            <a:r>
              <a:rPr lang="ru-RU" dirty="0"/>
              <a:t>В файле </a:t>
            </a:r>
            <a:r>
              <a:rPr lang="ru-RU" b="1" dirty="0" err="1"/>
              <a:t>index.php</a:t>
            </a:r>
            <a:r>
              <a:rPr lang="ru-RU" dirty="0"/>
              <a:t> создать ссылку на страницу </a:t>
            </a:r>
            <a:r>
              <a:rPr lang="ru-RU" b="1" dirty="0" err="1"/>
              <a:t>upload.php</a:t>
            </a:r>
            <a:r>
              <a:rPr lang="ru-RU" dirty="0"/>
              <a:t>. Кроме этого на странице </a:t>
            </a:r>
            <a:r>
              <a:rPr lang="ru-RU" b="1" dirty="0" err="1"/>
              <a:t>index.php</a:t>
            </a:r>
            <a:r>
              <a:rPr lang="ru-RU" dirty="0"/>
              <a:t> надо отображать текущее количество изображений в таблице </a:t>
            </a:r>
            <a:r>
              <a:rPr lang="ru-RU" b="1" dirty="0" err="1"/>
              <a:t>Picture</a:t>
            </a:r>
            <a:r>
              <a:rPr lang="en-US" b="1" dirty="0"/>
              <a:t>s</a:t>
            </a:r>
            <a:r>
              <a:rPr lang="ru-RU" dirty="0"/>
              <a:t>. </a:t>
            </a:r>
          </a:p>
          <a:p>
            <a:pPr marL="0" lvl="1" indent="268288">
              <a:spcAft>
                <a:spcPts val="300"/>
              </a:spcAft>
            </a:pPr>
            <a:r>
              <a:rPr lang="ru-RU" dirty="0"/>
              <a:t>Форма на странице </a:t>
            </a:r>
            <a:r>
              <a:rPr lang="ru-RU" b="1" dirty="0" err="1"/>
              <a:t>upload.php</a:t>
            </a:r>
            <a:r>
              <a:rPr lang="ru-RU" dirty="0"/>
              <a:t> должна выгружать изображения в папку </a:t>
            </a:r>
            <a:r>
              <a:rPr lang="ru-RU" b="1" dirty="0" err="1"/>
              <a:t>images</a:t>
            </a:r>
            <a:r>
              <a:rPr lang="ru-RU" dirty="0"/>
              <a:t> и одновременно с этим заносить информацию о выгруженных изображениях в таблицу </a:t>
            </a:r>
            <a:r>
              <a:rPr lang="ru-RU" b="1" dirty="0" err="1"/>
              <a:t>Pictures</a:t>
            </a:r>
            <a:r>
              <a:rPr lang="ru-RU" dirty="0"/>
              <a:t>.</a:t>
            </a:r>
            <a:endParaRPr lang="en-US" dirty="0"/>
          </a:p>
          <a:p>
            <a:pPr marL="0" lvl="1" indent="268288">
              <a:spcAft>
                <a:spcPts val="300"/>
              </a:spcAft>
              <a:tabLst>
                <a:tab pos="1431925" algn="l"/>
              </a:tabLst>
            </a:pPr>
            <a:r>
              <a:rPr lang="ru-RU" dirty="0"/>
              <a:t>В этом и последующих занятиях для работы с базой данных использовать </a:t>
            </a:r>
            <a:r>
              <a:rPr lang="ru-RU" b="1" dirty="0" err="1"/>
              <a:t>PDO</a:t>
            </a:r>
            <a:r>
              <a:rPr lang="ru-RU" dirty="0"/>
              <a:t>. </a:t>
            </a:r>
            <a:br>
              <a:rPr lang="ru-RU" dirty="0"/>
            </a:b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2329</TotalTime>
  <Words>107</Words>
  <Application>Microsoft Office PowerPoint</Application>
  <PresentationFormat>Экран (16:9)</PresentationFormat>
  <Paragraphs>20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Avenir</vt:lpstr>
      <vt:lpstr>Helvetica Neue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Бахром Саидакбарходжаев</cp:lastModifiedBy>
  <cp:revision>254</cp:revision>
  <dcterms:modified xsi:type="dcterms:W3CDTF">2021-12-21T13:27:22Z</dcterms:modified>
</cp:coreProperties>
</file>