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571750"/>
            <a:ext cx="4387354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solidFill>
                  <a:srgbClr val="4C5D6E"/>
                </a:solidFill>
              </a:rPr>
              <a:t>PHP AJAX </a:t>
            </a:r>
            <a:r>
              <a:rPr lang="ru-RU" altLang="ru-RU" sz="2800" dirty="0" smtClean="0">
                <a:solidFill>
                  <a:srgbClr val="4C5D6E"/>
                </a:solidFill>
              </a:rPr>
              <a:t>часть2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C5D6E"/>
                </a:solidFill>
              </a:rPr>
              <a:t>Работа с Базой данных через </a:t>
            </a:r>
            <a:r>
              <a:rPr lang="en-US" altLang="ru-RU" sz="2800" dirty="0" smtClean="0">
                <a:solidFill>
                  <a:srgbClr val="4C5D6E"/>
                </a:solidFill>
              </a:rPr>
              <a:t>AJAX</a:t>
            </a:r>
            <a:endParaRPr lang="ru-RU" altLang="ru-RU" sz="2800" dirty="0">
              <a:solidFill>
                <a:srgbClr val="4C5D6E"/>
              </a:solidFill>
            </a:endParaRPr>
          </a:p>
          <a:p>
            <a:pPr eaLnBrk="1" hangingPunct="1">
              <a:buClr>
                <a:srgbClr val="4C5D6E"/>
              </a:buClr>
            </a:pPr>
            <a:r>
              <a:rPr lang="en-US" altLang="ru-RU" sz="2800" dirty="0" smtClean="0">
                <a:solidFill>
                  <a:srgbClr val="4C5D6E"/>
                </a:solidFill>
              </a:rPr>
              <a:t>  </a:t>
            </a:r>
            <a:endParaRPr lang="ru-RU" altLang="ru-RU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1470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</a:t>
            </a:r>
            <a:r>
              <a:rPr lang="ru-RU" altLang="ru-RU" sz="3200" dirty="0" smtClean="0">
                <a:solidFill>
                  <a:srgbClr val="4C5D6E"/>
                </a:solidFill>
              </a:rPr>
              <a:t>задание</a:t>
            </a:r>
            <a:endParaRPr lang="en-US" altLang="ru-RU" sz="3200" dirty="0" smtClean="0">
              <a:solidFill>
                <a:srgbClr val="4C5D6E"/>
              </a:solidFill>
            </a:endParaRPr>
          </a:p>
          <a:p>
            <a:pPr algn="ctr" eaLnBrk="1" hangingPunct="1">
              <a:buClr>
                <a:srgbClr val="4C5D6E"/>
              </a:buClr>
            </a:pPr>
            <a:r>
              <a:rPr lang="ru-RU" b="1" dirty="0"/>
              <a:t>ТЕМА: ИСПОЛЬЗОВАНИЕ БАЗЫ ДАННЫХ И </a:t>
            </a:r>
            <a:r>
              <a:rPr lang="ru-RU" b="1" dirty="0" err="1" smtClean="0"/>
              <a:t>AJAX</a:t>
            </a:r>
            <a:endParaRPr lang="ru-RU" altLang="ru-R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/>
            <a:r>
              <a:rPr lang="ru-RU" b="1" dirty="0"/>
              <a:t>Задача </a:t>
            </a:r>
          </a:p>
          <a:p>
            <a:pPr indent="268288"/>
            <a:r>
              <a:rPr lang="ru-RU" dirty="0"/>
              <a:t>Создайте в базе данных две связанные таблицы </a:t>
            </a:r>
            <a:r>
              <a:rPr lang="ru-RU" b="1" dirty="0" err="1"/>
              <a:t>Countries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b="1" dirty="0" err="1" smtClean="0"/>
              <a:t>Cities</a:t>
            </a:r>
            <a:r>
              <a:rPr lang="ru-RU" dirty="0"/>
              <a:t>:</a:t>
            </a:r>
            <a:r>
              <a:rPr lang="ru-RU" dirty="0"/>
              <a:t> </a:t>
            </a:r>
            <a:endParaRPr lang="en-US" dirty="0" smtClean="0"/>
          </a:p>
          <a:p>
            <a:pPr indent="268288"/>
            <a:endParaRPr lang="ru-RU" dirty="0" smtClean="0"/>
          </a:p>
          <a:p>
            <a:pPr lvl="1"/>
            <a:r>
              <a:rPr lang="en-US" sz="1200" b="1" dirty="0" smtClean="0">
                <a:ln w="0"/>
                <a:solidFill>
                  <a:schemeClr val="accent1"/>
                </a:solidFill>
              </a:rPr>
              <a:t>countries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(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b="1" dirty="0">
                <a:ln w="0"/>
                <a:solidFill>
                  <a:schemeClr val="accent1"/>
                </a:solidFill>
              </a:rPr>
              <a:t>id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,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 </a:t>
            </a:r>
            <a:r>
              <a:rPr lang="en-US" sz="1200" dirty="0" smtClean="0">
                <a:ln w="0"/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primary key</a:t>
            </a:r>
          </a:p>
          <a:p>
            <a:pPr lvl="1"/>
            <a:r>
              <a:rPr lang="en-US" sz="1200" b="1" dirty="0">
                <a:ln w="0"/>
                <a:solidFill>
                  <a:schemeClr val="accent1"/>
                </a:solidFill>
              </a:rPr>
              <a:t>country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varchar(64)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  </a:t>
            </a:r>
            <a:r>
              <a:rPr lang="en-US" sz="1200" dirty="0" smtClean="0">
                <a:ln w="0"/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country 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name 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ru-RU" dirty="0"/>
              <a:t>и</a:t>
            </a:r>
            <a:endParaRPr lang="en-US" dirty="0"/>
          </a:p>
          <a:p>
            <a:pPr lvl="1"/>
            <a:r>
              <a:rPr lang="en-US" sz="1200" b="1" dirty="0" smtClean="0">
                <a:ln w="0"/>
                <a:solidFill>
                  <a:schemeClr val="accent1"/>
                </a:solidFill>
              </a:rPr>
              <a:t>cities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 (</a:t>
            </a:r>
            <a:endParaRPr lang="en-US" sz="1200" dirty="0">
              <a:ln w="0"/>
              <a:solidFill>
                <a:schemeClr val="accent1"/>
              </a:solidFill>
            </a:endParaRPr>
          </a:p>
          <a:p>
            <a:pPr lvl="1"/>
            <a:r>
              <a:rPr lang="en-US" sz="1200" b="1" dirty="0">
                <a:ln w="0"/>
                <a:solidFill>
                  <a:schemeClr val="accent1"/>
                </a:solidFill>
              </a:rPr>
              <a:t>id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,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 </a:t>
            </a:r>
            <a:r>
              <a:rPr lang="en-US" sz="1200" dirty="0" smtClean="0">
                <a:ln w="0"/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primary key</a:t>
            </a:r>
          </a:p>
          <a:p>
            <a:pPr lvl="1"/>
            <a:r>
              <a:rPr lang="en-US" sz="1200" b="1" dirty="0">
                <a:ln w="0"/>
                <a:solidFill>
                  <a:schemeClr val="accent1"/>
                </a:solidFill>
              </a:rPr>
              <a:t>city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varchar(64),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 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city name</a:t>
            </a:r>
          </a:p>
          <a:p>
            <a:pPr lvl="1"/>
            <a:r>
              <a:rPr lang="en-US" sz="1200" b="1" dirty="0" smtClean="0">
                <a:ln w="0"/>
                <a:solidFill>
                  <a:schemeClr val="accent1"/>
                </a:solidFill>
              </a:rPr>
              <a:t>country</a:t>
            </a:r>
            <a:r>
              <a:rPr lang="ru-RU" sz="1200" b="1" dirty="0" smtClean="0">
                <a:ln w="0"/>
                <a:solidFill>
                  <a:schemeClr val="accent1"/>
                </a:solidFill>
              </a:rPr>
              <a:t>_</a:t>
            </a:r>
            <a:r>
              <a:rPr lang="en-US" sz="1200" b="1" dirty="0" smtClean="0">
                <a:ln w="0"/>
                <a:solidFill>
                  <a:schemeClr val="accent1"/>
                </a:solidFill>
              </a:rPr>
              <a:t>id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 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foreign key for relationship with </a:t>
            </a: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</a:rPr>
              <a:t>Countries  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)</a:t>
            </a:r>
          </a:p>
          <a:p>
            <a:endParaRPr lang="en-US" sz="1200" dirty="0">
              <a:ln w="0"/>
              <a:solidFill>
                <a:schemeClr val="accent1"/>
              </a:solidFill>
            </a:endParaRPr>
          </a:p>
          <a:p>
            <a:pPr marL="228600" indent="131763"/>
            <a:r>
              <a:rPr lang="ru-RU" dirty="0" smtClean="0"/>
              <a:t>Создайте </a:t>
            </a:r>
            <a:r>
              <a:rPr lang="ru-RU" dirty="0"/>
              <a:t>страницу </a:t>
            </a:r>
            <a:r>
              <a:rPr lang="ru-RU" b="1" dirty="0" err="1"/>
              <a:t>lists.php</a:t>
            </a:r>
            <a:r>
              <a:rPr lang="ru-RU" dirty="0"/>
              <a:t>, в которой создайте элемент </a:t>
            </a:r>
            <a:r>
              <a:rPr lang="ru-RU" dirty="0" smtClean="0"/>
              <a:t>тег </a:t>
            </a:r>
            <a:r>
              <a:rPr lang="en-US" b="1" dirty="0" smtClean="0"/>
              <a:t>&lt;</a:t>
            </a:r>
            <a:r>
              <a:rPr lang="ru-RU" b="1" dirty="0" err="1" smtClean="0"/>
              <a:t>select</a:t>
            </a:r>
            <a:r>
              <a:rPr lang="en-US" b="1" dirty="0"/>
              <a:t>&gt;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отображающий </a:t>
            </a:r>
            <a:r>
              <a:rPr lang="ru-RU" dirty="0"/>
              <a:t>перечень стран из таблицы </a:t>
            </a:r>
            <a:r>
              <a:rPr lang="ru-RU" b="1" dirty="0" err="1"/>
              <a:t>Countries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228600" indent="131763"/>
            <a:r>
              <a:rPr lang="ru-RU" dirty="0" smtClean="0"/>
              <a:t>Средствами </a:t>
            </a:r>
            <a:r>
              <a:rPr lang="ru-RU" b="1" dirty="0" err="1"/>
              <a:t>AJAX</a:t>
            </a:r>
            <a:r>
              <a:rPr lang="ru-RU" dirty="0"/>
              <a:t> сделайте так, чтобы при выборе страны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этом </a:t>
            </a:r>
            <a:r>
              <a:rPr lang="ru-RU" dirty="0"/>
              <a:t>элементе </a:t>
            </a:r>
            <a:r>
              <a:rPr lang="ru-RU" b="1" dirty="0" err="1"/>
              <a:t>select</a:t>
            </a:r>
            <a:r>
              <a:rPr lang="ru-RU" dirty="0"/>
              <a:t>, под ним появлялась таблица (тег </a:t>
            </a:r>
            <a:r>
              <a:rPr lang="ru-RU" b="1" dirty="0" err="1"/>
              <a:t>table</a:t>
            </a:r>
            <a:r>
              <a:rPr lang="ru-RU" dirty="0"/>
              <a:t>), содержащая список городов выбранной страны. Никаких </a:t>
            </a:r>
            <a:r>
              <a:rPr lang="ru-RU" dirty="0" smtClean="0"/>
              <a:t>кнопок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странице быть не должно</a:t>
            </a:r>
            <a:r>
              <a:rPr lang="ru-RU" sz="1200" dirty="0"/>
              <a:t> </a:t>
            </a:r>
            <a:br>
              <a:rPr lang="ru-RU" sz="1200" dirty="0"/>
            </a:br>
            <a:endParaRPr lang="ru-RU" sz="120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137</Words>
  <Application>Microsoft Office PowerPoint</Application>
  <PresentationFormat>Экран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295</cp:revision>
  <dcterms:modified xsi:type="dcterms:W3CDTF">2021-08-30T18:51:57Z</dcterms:modified>
</cp:coreProperties>
</file>