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student_regis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34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414" y="2856035"/>
            <a:ext cx="5544616" cy="101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Eloquent: </a:t>
            </a:r>
            <a:r>
              <a:rPr lang="ru-RU" altLang="ru-RU" sz="2400" dirty="0" err="1">
                <a:solidFill>
                  <a:schemeClr val="bg1">
                    <a:lumMod val="50000"/>
                  </a:schemeClr>
                </a:solidFill>
              </a:rPr>
              <a:t>Сериализация</a:t>
            </a: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Request Validation -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Проверка ввода</a:t>
            </a: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195486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467544" y="699542"/>
            <a:ext cx="82089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b="1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Использу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ru-RU" dirty="0"/>
              <a:t>функцию </a:t>
            </a:r>
            <a:r>
              <a:rPr lang="ru-RU" dirty="0" err="1" smtClean="0"/>
              <a:t>валидации</a:t>
            </a:r>
            <a:r>
              <a:rPr lang="ru-RU" dirty="0" smtClean="0"/>
              <a:t> </a:t>
            </a:r>
            <a:r>
              <a:rPr lang="en-US" dirty="0"/>
              <a:t>Laravel </a:t>
            </a:r>
            <a:r>
              <a:rPr lang="ru-RU" dirty="0" smtClean="0"/>
              <a:t>создайте форму регистрации студентов с полями: </a:t>
            </a:r>
          </a:p>
          <a:p>
            <a:pPr indent="360363"/>
            <a:endParaRPr lang="ru-RU" dirty="0" smtClean="0"/>
          </a:p>
          <a:p>
            <a:pPr marL="628650" indent="-250825">
              <a:buFont typeface="+mj-lt"/>
              <a:buAutoNum type="arabicPeriod"/>
            </a:pPr>
            <a:r>
              <a:rPr lang="ru-RU" dirty="0" smtClean="0"/>
              <a:t>Имя</a:t>
            </a:r>
            <a:r>
              <a:rPr lang="en-US" dirty="0" smtClean="0"/>
              <a:t> (name)</a:t>
            </a:r>
            <a:endParaRPr lang="ru-RU" dirty="0" smtClean="0"/>
          </a:p>
          <a:p>
            <a:pPr marL="628650" indent="-250825">
              <a:buFont typeface="+mj-lt"/>
              <a:buAutoNum type="arabicPeriod"/>
            </a:pPr>
            <a:r>
              <a:rPr lang="ru-RU" dirty="0" smtClean="0"/>
              <a:t>Фамилия</a:t>
            </a:r>
            <a:r>
              <a:rPr lang="en-US" dirty="0" smtClean="0"/>
              <a:t> (surname)</a:t>
            </a:r>
            <a:endParaRPr lang="ru-RU" dirty="0" smtClean="0"/>
          </a:p>
          <a:p>
            <a:pPr marL="628650" indent="-250825">
              <a:buFont typeface="+mj-lt"/>
              <a:buAutoNum type="arabicPeriod"/>
            </a:pPr>
            <a:r>
              <a:rPr lang="ru-RU" dirty="0" smtClean="0"/>
              <a:t>Возраст </a:t>
            </a:r>
            <a:r>
              <a:rPr lang="en-US" dirty="0" smtClean="0"/>
              <a:t> (age)</a:t>
            </a:r>
            <a:endParaRPr lang="ru-RU" dirty="0" smtClean="0"/>
          </a:p>
          <a:p>
            <a:pPr marL="628650" indent="-250825">
              <a:buFont typeface="+mj-lt"/>
              <a:buAutoNum type="arabicPeriod"/>
            </a:pPr>
            <a:r>
              <a:rPr lang="ru-RU" dirty="0" smtClean="0"/>
              <a:t>Дата рождения</a:t>
            </a:r>
            <a:r>
              <a:rPr lang="en-US" dirty="0" smtClean="0"/>
              <a:t> (</a:t>
            </a:r>
            <a:r>
              <a:rPr lang="en-US" dirty="0" err="1" smtClean="0"/>
              <a:t>birth_date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</a:p>
          <a:p>
            <a:pPr marL="628650" indent="-250825">
              <a:buFont typeface="+mj-lt"/>
              <a:buAutoNum type="arabicPeriod"/>
            </a:pPr>
            <a:r>
              <a:rPr lang="ru-RU" dirty="0" smtClean="0"/>
              <a:t>Группа студента</a:t>
            </a:r>
            <a:r>
              <a:rPr lang="en-US" dirty="0" smtClean="0"/>
              <a:t> (</a:t>
            </a:r>
            <a:r>
              <a:rPr lang="en-US" dirty="0" err="1" smtClean="0"/>
              <a:t>group_name</a:t>
            </a:r>
            <a:r>
              <a:rPr lang="en-US" dirty="0" smtClean="0"/>
              <a:t>)</a:t>
            </a:r>
            <a:endParaRPr lang="ru-RU" dirty="0" smtClean="0"/>
          </a:p>
          <a:p>
            <a:pPr indent="360363"/>
            <a:endParaRPr lang="en-US" b="1" dirty="0" smtClean="0"/>
          </a:p>
          <a:p>
            <a:pPr indent="360363"/>
            <a:r>
              <a:rPr lang="en-US" dirty="0" smtClean="0"/>
              <a:t>URL</a:t>
            </a:r>
            <a:r>
              <a:rPr lang="ru-RU" dirty="0" smtClean="0"/>
              <a:t> формы регистрации: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laravel/student_register</a:t>
            </a:r>
            <a:endParaRPr lang="en-US" dirty="0"/>
          </a:p>
          <a:p>
            <a:pPr indent="360363"/>
            <a:endParaRPr lang="en-US" dirty="0" smtClean="0"/>
          </a:p>
          <a:p>
            <a:pPr marL="622300" indent="-268288"/>
            <a:r>
              <a:rPr lang="ru-RU" b="1" dirty="0"/>
              <a:t>На проверку отправить: </a:t>
            </a:r>
          </a:p>
          <a:p>
            <a:pPr marL="622300" indent="-171450">
              <a:buFont typeface="Arial" panose="020B0604020202020204" pitchFamily="34" charset="0"/>
              <a:buChar char="•"/>
            </a:pPr>
            <a:r>
              <a:rPr lang="ru-RU" dirty="0"/>
              <a:t>Файлы проекта </a:t>
            </a:r>
            <a:r>
              <a:rPr lang="en-US" dirty="0" err="1"/>
              <a:t>Laravel</a:t>
            </a:r>
            <a:endParaRPr lang="ru-RU" dirty="0"/>
          </a:p>
          <a:p>
            <a:pPr marL="622300" indent="-171450">
              <a:buFont typeface="Arial" panose="020B0604020202020204" pitchFamily="34" charset="0"/>
              <a:buChar char="•"/>
            </a:pPr>
            <a:r>
              <a:rPr lang="ru-RU" dirty="0" smtClean="0"/>
              <a:t>Скриншот </a:t>
            </a:r>
            <a:r>
              <a:rPr lang="ru-RU" dirty="0"/>
              <a:t>окна Вашего браузера </a:t>
            </a:r>
            <a:r>
              <a:rPr lang="ru-RU" dirty="0" smtClean="0"/>
              <a:t>с </a:t>
            </a:r>
            <a:r>
              <a:rPr lang="ru-RU" dirty="0"/>
              <a:t>проектом по адресу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laravel/student_register</a:t>
            </a:r>
            <a:endParaRPr lang="en-US" dirty="0"/>
          </a:p>
          <a:p>
            <a:pPr indent="360363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80</Words>
  <Application>Microsoft Office PowerPoint</Application>
  <PresentationFormat>Экран (16:9)</PresentationFormat>
  <Paragraphs>20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484</cp:revision>
  <dcterms:modified xsi:type="dcterms:W3CDTF">2021-10-27T18:33:42Z</dcterms:modified>
</cp:coreProperties>
</file>