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1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1995686"/>
            <a:ext cx="5940151" cy="274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solidFill>
                  <a:srgbClr val="4C5D6E"/>
                </a:solidFill>
              </a:rPr>
              <a:t>Ошибки </a:t>
            </a:r>
            <a:r>
              <a:rPr lang="ru-RU" altLang="ru-RU" sz="2800" dirty="0">
                <a:solidFill>
                  <a:srgbClr val="4C5D6E"/>
                </a:solidFill>
              </a:rPr>
              <a:t>и </a:t>
            </a:r>
            <a:r>
              <a:rPr lang="ru-RU" altLang="ru-RU" sz="2800" dirty="0" smtClean="0">
                <a:solidFill>
                  <a:srgbClr val="4C5D6E"/>
                </a:solidFill>
              </a:rPr>
              <a:t>исключения, </a:t>
            </a: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 smtClean="0">
                <a:solidFill>
                  <a:srgbClr val="4C5D6E"/>
                </a:solidFill>
              </a:rPr>
              <a:t>Cookies</a:t>
            </a:r>
            <a:r>
              <a:rPr lang="ru-RU" altLang="ru-RU" sz="2800" dirty="0">
                <a:solidFill>
                  <a:srgbClr val="4C5D6E"/>
                </a:solidFill>
              </a:rPr>
              <a:t>, </a:t>
            </a:r>
            <a:endParaRPr lang="ru-RU" altLang="ru-RU" sz="2800" dirty="0" smtClean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solidFill>
                  <a:srgbClr val="4C5D6E"/>
                </a:solidFill>
              </a:rPr>
              <a:t>Сессии</a:t>
            </a:r>
            <a:endParaRPr lang="ru-RU" altLang="ru-RU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24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843558"/>
            <a:ext cx="7848872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b="1" dirty="0"/>
              <a:t>Задача </a:t>
            </a:r>
            <a:r>
              <a:rPr lang="ru-RU" b="1" dirty="0" smtClean="0"/>
              <a:t>1</a:t>
            </a:r>
            <a:endParaRPr lang="en-US" b="1" dirty="0" smtClean="0"/>
          </a:p>
          <a:p>
            <a:r>
              <a:rPr lang="ru-RU" dirty="0" smtClean="0"/>
              <a:t>Сделайте две страницы: </a:t>
            </a:r>
            <a:r>
              <a:rPr lang="ru-RU" b="1" dirty="0" err="1" smtClean="0"/>
              <a:t>index.php</a:t>
            </a:r>
            <a:r>
              <a:rPr lang="ru-RU" dirty="0" smtClean="0"/>
              <a:t> и </a:t>
            </a:r>
            <a:r>
              <a:rPr lang="ru-RU" b="1" dirty="0" err="1" smtClean="0"/>
              <a:t>hello.php</a:t>
            </a:r>
            <a:r>
              <a:rPr lang="ru-RU" dirty="0" smtClean="0"/>
              <a:t>. При заходе на </a:t>
            </a:r>
            <a:r>
              <a:rPr lang="ru-RU" b="1" dirty="0" err="1" smtClean="0"/>
              <a:t>index.php</a:t>
            </a:r>
            <a:r>
              <a:rPr lang="ru-RU" dirty="0" smtClean="0"/>
              <a:t> спросите с помощью формы имя пользователя, запишите его в </a:t>
            </a:r>
            <a:r>
              <a:rPr lang="ru-RU" b="1" dirty="0" smtClean="0"/>
              <a:t>сессию</a:t>
            </a:r>
            <a:r>
              <a:rPr lang="ru-RU" dirty="0" smtClean="0"/>
              <a:t>. При заходе на </a:t>
            </a:r>
            <a:r>
              <a:rPr lang="ru-RU" b="1" dirty="0" err="1" smtClean="0"/>
              <a:t>hello.php</a:t>
            </a:r>
            <a:r>
              <a:rPr lang="ru-RU" dirty="0" smtClean="0"/>
              <a:t> поприветствуйте пользователя фразой </a:t>
            </a:r>
            <a:r>
              <a:rPr lang="ru-RU" b="1" dirty="0" smtClean="0"/>
              <a:t>"Привет, %Имя%!".</a:t>
            </a:r>
            <a:endParaRPr lang="en-US" b="1" dirty="0" smtClean="0"/>
          </a:p>
          <a:p>
            <a:pPr indent="361950"/>
            <a:endParaRPr lang="en-US" b="1" dirty="0"/>
          </a:p>
          <a:p>
            <a:pPr indent="361950"/>
            <a:r>
              <a:rPr lang="ru-RU" b="1" dirty="0"/>
              <a:t>Задача </a:t>
            </a:r>
            <a:r>
              <a:rPr lang="ru-RU" b="1" dirty="0" smtClean="0"/>
              <a:t>2</a:t>
            </a:r>
            <a:endParaRPr lang="ru-RU" b="1" dirty="0"/>
          </a:p>
          <a:p>
            <a:pPr>
              <a:spcAft>
                <a:spcPts val="400"/>
              </a:spcAft>
            </a:pPr>
            <a:r>
              <a:rPr lang="ru-RU" dirty="0" smtClean="0"/>
              <a:t>Спросите у пользователя телефон с помощью формы. Затем сделайте так, чтобы в другой форме (поля: </a:t>
            </a:r>
            <a:r>
              <a:rPr lang="ru-RU" b="1" dirty="0" smtClean="0"/>
              <a:t>имя</a:t>
            </a:r>
            <a:r>
              <a:rPr lang="ru-RU" dirty="0" smtClean="0"/>
              <a:t>, </a:t>
            </a:r>
            <a:r>
              <a:rPr lang="ru-RU" b="1" dirty="0" smtClean="0"/>
              <a:t>фамилия</a:t>
            </a:r>
            <a:r>
              <a:rPr lang="ru-RU" dirty="0" smtClean="0"/>
              <a:t>, </a:t>
            </a:r>
            <a:r>
              <a:rPr lang="ru-RU" b="1" dirty="0" smtClean="0"/>
              <a:t>телефон</a:t>
            </a:r>
            <a:r>
              <a:rPr lang="ru-RU" dirty="0" smtClean="0"/>
              <a:t>) при ее открытии поле телефон было автоматически заполнено.</a:t>
            </a:r>
          </a:p>
          <a:p>
            <a:pPr indent="361950"/>
            <a:endParaRPr lang="en-US" b="1" dirty="0" smtClean="0"/>
          </a:p>
          <a:p>
            <a:pPr indent="361950"/>
            <a:r>
              <a:rPr lang="ru-RU" b="1" dirty="0" smtClean="0"/>
              <a:t>Задача </a:t>
            </a:r>
            <a:r>
              <a:rPr lang="en-US" b="1" dirty="0" smtClean="0"/>
              <a:t>3</a:t>
            </a:r>
            <a:endParaRPr lang="en-US" sz="1800" dirty="0" smtClean="0"/>
          </a:p>
          <a:p>
            <a:r>
              <a:rPr lang="ru-RU" dirty="0"/>
              <a:t> Сделайте счетчик обновления страницы пользователем. Данные храните в </a:t>
            </a:r>
            <a:r>
              <a:rPr lang="ru-RU" b="1" dirty="0"/>
              <a:t>сессии</a:t>
            </a:r>
            <a:r>
              <a:rPr lang="ru-RU" dirty="0"/>
              <a:t>. Скрипт должен выводить на экран количество обновлений. При первом заходе на страницу он должен вывести сообщение о том, что вы еще не обновляли страницу.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133</Words>
  <Application>Microsoft Office PowerPoint</Application>
  <PresentationFormat>Экран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191</cp:revision>
  <dcterms:modified xsi:type="dcterms:W3CDTF">2022-09-05T16:53:57Z</dcterms:modified>
</cp:coreProperties>
</file>