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4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4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ru-RU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3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848" y="1995686"/>
            <a:ext cx="5940151" cy="2742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55600" indent="-355600" eaLnBrk="1" hangingPunct="1">
              <a:buClr>
                <a:srgbClr val="4C5D6E"/>
              </a:buClr>
              <a:buFont typeface="Arial" panose="020B0604020202020204" pitchFamily="34" charset="0"/>
              <a:buChar char="•"/>
            </a:pPr>
            <a:r>
              <a:rPr lang="ru-RU" altLang="ru-RU" sz="2800" dirty="0">
                <a:solidFill>
                  <a:srgbClr val="4C5D6E"/>
                </a:solidFill>
              </a:rPr>
              <a:t>Статические свойства </a:t>
            </a:r>
            <a:r>
              <a:rPr lang="ru-RU" altLang="ru-RU" sz="2800" dirty="0" smtClean="0">
                <a:solidFill>
                  <a:srgbClr val="4C5D6E"/>
                </a:solidFill>
              </a:rPr>
              <a:t>и методы, </a:t>
            </a:r>
          </a:p>
          <a:p>
            <a:pPr marL="355600" indent="-355600" eaLnBrk="1" hangingPunct="1">
              <a:buClr>
                <a:srgbClr val="4C5D6E"/>
              </a:buClr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solidFill>
                  <a:srgbClr val="4C5D6E"/>
                </a:solidFill>
              </a:rPr>
              <a:t>Пространства </a:t>
            </a:r>
            <a:r>
              <a:rPr lang="ru-RU" altLang="ru-RU" sz="2800" dirty="0">
                <a:solidFill>
                  <a:srgbClr val="4C5D6E"/>
                </a:solidFill>
              </a:rPr>
              <a:t>имен, </a:t>
            </a:r>
          </a:p>
          <a:p>
            <a:pPr marL="355600" indent="-355600" eaLnBrk="1" hangingPunct="1">
              <a:buClr>
                <a:srgbClr val="4C5D6E"/>
              </a:buClr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solidFill>
                  <a:srgbClr val="4C5D6E"/>
                </a:solidFill>
              </a:rPr>
              <a:t>Регулярные выражений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23478"/>
            <a:ext cx="6624736" cy="80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2400" dirty="0" smtClean="0">
                <a:solidFill>
                  <a:srgbClr val="4C5D6E"/>
                </a:solidFill>
              </a:rPr>
              <a:t>Домашнее задание</a:t>
            </a:r>
            <a:endParaRPr lang="ru-RU" altLang="ru-RU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827584" y="843558"/>
            <a:ext cx="7848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b="1" dirty="0" smtClean="0"/>
              <a:t>Проверьте</a:t>
            </a:r>
            <a:r>
              <a:rPr lang="ru-RU" b="1" dirty="0"/>
              <a:t>, содержит ли строка другую </a:t>
            </a:r>
            <a:r>
              <a:rPr lang="ru-RU" b="1" dirty="0" smtClean="0"/>
              <a:t>строку</a:t>
            </a:r>
            <a:r>
              <a:rPr lang="en-US" b="1" dirty="0" smtClean="0"/>
              <a:t>:</a:t>
            </a:r>
            <a:endParaRPr lang="ru-RU" b="1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строка1:</a:t>
            </a:r>
            <a:r>
              <a:rPr lang="en-US" dirty="0" smtClean="0"/>
              <a:t> “</a:t>
            </a:r>
            <a:r>
              <a:rPr lang="ru-RU" dirty="0" smtClean="0"/>
              <a:t>Быстрая </a:t>
            </a:r>
            <a:r>
              <a:rPr lang="ru-RU" dirty="0"/>
              <a:t>коричневая лиса прыгает через ленивую </a:t>
            </a:r>
            <a:r>
              <a:rPr lang="ru-RU" dirty="0" smtClean="0"/>
              <a:t>собаку</a:t>
            </a:r>
            <a:r>
              <a:rPr lang="en-US" dirty="0" smtClean="0"/>
              <a:t>”</a:t>
            </a:r>
            <a:endParaRPr lang="ru-RU" dirty="0" smtClean="0"/>
          </a:p>
          <a:p>
            <a:r>
              <a:rPr lang="ru-RU" dirty="0" smtClean="0"/>
              <a:t>  строка</a:t>
            </a:r>
            <a:r>
              <a:rPr lang="en-US" dirty="0" smtClean="0"/>
              <a:t> </a:t>
            </a:r>
            <a:r>
              <a:rPr lang="ru-RU" dirty="0" smtClean="0"/>
              <a:t>поиска</a:t>
            </a:r>
            <a:r>
              <a:rPr lang="en-US" dirty="0" smtClean="0"/>
              <a:t>:</a:t>
            </a:r>
            <a:r>
              <a:rPr lang="ru-RU" dirty="0" smtClean="0"/>
              <a:t> "лиса</a:t>
            </a:r>
            <a:r>
              <a:rPr lang="en-US" dirty="0" smtClean="0"/>
              <a:t>”</a:t>
            </a:r>
            <a:endParaRPr lang="ru-RU" dirty="0" smtClean="0"/>
          </a:p>
          <a:p>
            <a:endParaRPr lang="ru-RU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ru-RU" b="1" dirty="0" smtClean="0"/>
              <a:t>Удалите </a:t>
            </a:r>
            <a:r>
              <a:rPr lang="ru-RU" b="1" dirty="0"/>
              <a:t>последнее слово из строки</a:t>
            </a:r>
          </a:p>
          <a:p>
            <a:r>
              <a:rPr lang="ru-RU" dirty="0"/>
              <a:t>Напишите сценарий </a:t>
            </a:r>
            <a:r>
              <a:rPr lang="ru-RU" dirty="0" err="1"/>
              <a:t>PHP</a:t>
            </a:r>
            <a:r>
              <a:rPr lang="ru-RU" dirty="0"/>
              <a:t>, удаляющий последнее слово из строки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i="1" dirty="0"/>
              <a:t>Пример строки: Быстрая рыжая лиса</a:t>
            </a:r>
            <a:r>
              <a:rPr lang="ru-RU" dirty="0"/>
              <a:t/>
            </a:r>
            <a:br>
              <a:rPr lang="ru-RU" dirty="0"/>
            </a:br>
            <a:r>
              <a:rPr lang="ru-RU" i="1" dirty="0"/>
              <a:t>Ожидаемый результат: Быстрая </a:t>
            </a:r>
            <a:r>
              <a:rPr lang="ru-RU" i="1" dirty="0" smtClean="0"/>
              <a:t>рыжая</a:t>
            </a:r>
          </a:p>
          <a:p>
            <a:endParaRPr lang="ru-RU" i="1" dirty="0"/>
          </a:p>
          <a:p>
            <a:r>
              <a:rPr lang="ru-RU" b="1" dirty="0" smtClean="0"/>
              <a:t>3. </a:t>
            </a:r>
            <a:r>
              <a:rPr lang="ru-RU" b="1" dirty="0"/>
              <a:t>Удалите символ перевода строки \n из строки</a:t>
            </a:r>
          </a:p>
          <a:p>
            <a:r>
              <a:rPr lang="ru-RU" dirty="0" smtClean="0"/>
              <a:t>Напишите </a:t>
            </a:r>
            <a:r>
              <a:rPr lang="ru-RU" dirty="0"/>
              <a:t>сценарий </a:t>
            </a:r>
            <a:r>
              <a:rPr lang="ru-RU" dirty="0" err="1"/>
              <a:t>PHP</a:t>
            </a:r>
            <a:r>
              <a:rPr lang="ru-RU" dirty="0"/>
              <a:t> для удаления символов новой строки \n из строки.</a:t>
            </a:r>
          </a:p>
          <a:p>
            <a:endParaRPr lang="ru-RU" dirty="0"/>
          </a:p>
          <a:p>
            <a:r>
              <a:rPr lang="ru-RU" i="1" dirty="0"/>
              <a:t>Пример строки: </a:t>
            </a:r>
            <a:r>
              <a:rPr lang="ru-RU" dirty="0"/>
              <a:t>Мерцай, мерцай, звездочка,\</a:t>
            </a:r>
            <a:r>
              <a:rPr lang="ru-RU" dirty="0" err="1"/>
              <a:t>nКак</a:t>
            </a:r>
            <a:r>
              <a:rPr lang="ru-RU" dirty="0"/>
              <a:t> мне интересно, кто ты. \</a:t>
            </a:r>
            <a:r>
              <a:rPr lang="ru-RU" dirty="0" err="1"/>
              <a:t>nВверху</a:t>
            </a:r>
            <a:r>
              <a:rPr lang="ru-RU" dirty="0"/>
              <a:t> над миром, так высоко, \</a:t>
            </a:r>
            <a:r>
              <a:rPr lang="ru-RU" dirty="0" err="1"/>
              <a:t>nПодобно</a:t>
            </a:r>
            <a:r>
              <a:rPr lang="ru-RU" dirty="0"/>
              <a:t> алмазу в небе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i="1" dirty="0"/>
              <a:t>Ожидаемый результат: </a:t>
            </a:r>
            <a:r>
              <a:rPr lang="ru-RU" dirty="0"/>
              <a:t>Мерцай, мерцай, маленькая звездочка, Как мне интересно, кто ты. Вверху над миром так высоко, Подобно алмазу в небе</a:t>
            </a:r>
            <a:r>
              <a:rPr lang="ru-RU" dirty="0" smtClean="0"/>
              <a:t>.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155</Words>
  <Application>Microsoft Office PowerPoint</Application>
  <PresentationFormat>Экран (16:9)</PresentationFormat>
  <Paragraphs>22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Avenir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190</cp:revision>
  <dcterms:modified xsi:type="dcterms:W3CDTF">2021-08-09T17:08:30Z</dcterms:modified>
</cp:coreProperties>
</file>