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9782"/>
            <a:ext cx="5544616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Миграции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Авторизация 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Создайте миграцию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на основание структуры таблицы </a:t>
            </a:r>
            <a:r>
              <a:rPr lang="en-US" b="1" dirty="0" err="1" smtClean="0"/>
              <a:t>tovar_table</a:t>
            </a:r>
            <a:r>
              <a:rPr lang="ru-RU" dirty="0" smtClean="0"/>
              <a:t> </a:t>
            </a:r>
            <a:r>
              <a:rPr lang="en-US" dirty="0" smtClean="0"/>
              <a:t>: </a:t>
            </a:r>
          </a:p>
          <a:p>
            <a:endParaRPr lang="ru-RU" sz="1000" dirty="0" smtClean="0"/>
          </a:p>
          <a:p>
            <a:endParaRPr lang="ru-RU" sz="1000" dirty="0"/>
          </a:p>
          <a:p>
            <a:pPr indent="360363"/>
            <a:r>
              <a:rPr lang="ru-RU" dirty="0" smtClean="0"/>
              <a:t>Структура таблицы </a:t>
            </a:r>
            <a:r>
              <a:rPr lang="en-US" b="1" dirty="0" err="1" smtClean="0"/>
              <a:t>tovar_table</a:t>
            </a:r>
            <a:r>
              <a:rPr lang="ru-RU" dirty="0" smtClean="0"/>
              <a:t>:  </a:t>
            </a:r>
          </a:p>
          <a:p>
            <a:pPr indent="360363"/>
            <a:endParaRPr lang="ru-RU" sz="1000" dirty="0" smtClean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200" dirty="0" smtClean="0">
                <a:ln w="0"/>
                <a:solidFill>
                  <a:schemeClr val="accent1"/>
                </a:solidFill>
              </a:rPr>
              <a:t>CREATE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TABLE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tovar_table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(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tovar_name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varchar(50),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tovar_kod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tovar_unit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varchar(10),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tovar_price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sklad_id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is_active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(11),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  `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tovar_info</a:t>
            </a:r>
            <a:r>
              <a:rPr lang="en-US" sz="1200" dirty="0">
                <a:ln w="0"/>
                <a:solidFill>
                  <a:schemeClr val="accent1"/>
                </a:solidFill>
              </a:rPr>
              <a:t>` varchar(250)</a:t>
            </a:r>
          </a:p>
          <a:p>
            <a:pPr indent="360363"/>
            <a:r>
              <a:rPr lang="en-US" sz="1200" dirty="0">
                <a:ln w="0"/>
                <a:solidFill>
                  <a:schemeClr val="accent1"/>
                </a:solidFill>
              </a:rPr>
              <a:t>)</a:t>
            </a:r>
          </a:p>
          <a:p>
            <a:endParaRPr lang="en-US" sz="1200" dirty="0"/>
          </a:p>
          <a:p>
            <a:r>
              <a:rPr lang="ru-RU" b="1" dirty="0"/>
              <a:t>На проверку</a:t>
            </a:r>
            <a:r>
              <a:rPr lang="en-US" b="1" dirty="0"/>
              <a:t> </a:t>
            </a:r>
            <a:r>
              <a:rPr lang="ru-RU" b="1" dirty="0" smtClean="0"/>
              <a:t>отправить</a:t>
            </a:r>
            <a:r>
              <a:rPr lang="en-US" b="1" dirty="0" smtClean="0"/>
              <a:t> </a:t>
            </a:r>
            <a:r>
              <a:rPr lang="ru-RU" b="1" dirty="0" smtClean="0"/>
              <a:t>файл миграции </a:t>
            </a:r>
            <a:r>
              <a:rPr lang="en-US" b="1" dirty="0" err="1" smtClean="0"/>
              <a:t>Laravel</a:t>
            </a:r>
            <a:r>
              <a:rPr lang="en-US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88</Words>
  <Application>Microsoft Office PowerPoint</Application>
  <PresentationFormat>Экран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354</cp:revision>
  <dcterms:modified xsi:type="dcterms:W3CDTF">2021-09-27T15:35:01Z</dcterms:modified>
</cp:coreProperties>
</file>