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://laravel/api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+ AJAX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884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627534"/>
            <a:ext cx="78488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200" dirty="0"/>
              <a:t>Это задание является доработкой предыдущего домашнего задания</a:t>
            </a:r>
            <a:r>
              <a:rPr lang="en-US" sz="1200" dirty="0"/>
              <a:t>: </a:t>
            </a:r>
          </a:p>
          <a:p>
            <a:pPr indent="361950"/>
            <a:r>
              <a:rPr lang="en-US" sz="1200" b="1" dirty="0"/>
              <a:t>"PHP - </a:t>
            </a:r>
            <a:r>
              <a:rPr lang="ru-RU" sz="1200" b="1" dirty="0"/>
              <a:t>Урок 21 - </a:t>
            </a:r>
            <a:r>
              <a:rPr lang="en-US" sz="1200" b="1" dirty="0" err="1"/>
              <a:t>PHP_Laravel</a:t>
            </a:r>
            <a:r>
              <a:rPr lang="en-US" sz="1200" b="1" dirty="0"/>
              <a:t>-</a:t>
            </a:r>
            <a:r>
              <a:rPr lang="ru-RU" sz="1200" b="1" dirty="0"/>
              <a:t>Базы данных_часть3-ДЗ.</a:t>
            </a:r>
            <a:r>
              <a:rPr lang="en-US" sz="1200" b="1" dirty="0" err="1"/>
              <a:t>pptx</a:t>
            </a:r>
            <a:r>
              <a:rPr lang="en-US" sz="1200" b="1" dirty="0"/>
              <a:t>" </a:t>
            </a:r>
            <a:r>
              <a:rPr lang="ru-RU" sz="1200" dirty="0"/>
              <a:t>от</a:t>
            </a:r>
            <a:r>
              <a:rPr lang="en-US" sz="1200" b="1" dirty="0"/>
              <a:t> </a:t>
            </a:r>
            <a:r>
              <a:rPr lang="en-US" sz="1200" dirty="0" smtClean="0"/>
              <a:t>22</a:t>
            </a:r>
            <a:r>
              <a:rPr lang="ru-RU" sz="1200" dirty="0" smtClean="0"/>
              <a:t>.0</a:t>
            </a:r>
            <a:r>
              <a:rPr lang="en-US" sz="1200" dirty="0"/>
              <a:t>9</a:t>
            </a:r>
            <a:r>
              <a:rPr lang="ru-RU" sz="1200" dirty="0" smtClean="0"/>
              <a:t>.2021 </a:t>
            </a:r>
            <a:endParaRPr lang="en-US" sz="1200" b="1" dirty="0"/>
          </a:p>
          <a:p>
            <a:endParaRPr lang="ru-RU" sz="1200" dirty="0"/>
          </a:p>
          <a:p>
            <a:pPr indent="360363"/>
            <a:r>
              <a:rPr lang="ru-RU" sz="1200" dirty="0" smtClean="0"/>
              <a:t>Структура таблицы:  </a:t>
            </a: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100" dirty="0">
                <a:ln w="0"/>
                <a:solidFill>
                  <a:schemeClr val="accent1"/>
                </a:solidFill>
              </a:rPr>
              <a:t>TABLE `articles` (  </a:t>
            </a:r>
            <a:endParaRPr lang="ru-RU" sz="11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   `</a:t>
            </a:r>
            <a:r>
              <a:rPr lang="en-US" sz="1100" dirty="0">
                <a:ln w="0"/>
                <a:solidFill>
                  <a:schemeClr val="accent1"/>
                </a:solidFill>
              </a:rPr>
              <a:t>id` </a:t>
            </a:r>
            <a:r>
              <a:rPr lang="en-US" sz="11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1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1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100" dirty="0">
                <a:ln w="0"/>
                <a:solidFill>
                  <a:schemeClr val="accent1"/>
                </a:solidFill>
              </a:rPr>
              <a:t>title` varchar(255) </a:t>
            </a:r>
            <a:r>
              <a:rPr lang="en-US" sz="1100" dirty="0" smtClean="0">
                <a:ln w="0"/>
                <a:solidFill>
                  <a:schemeClr val="accent1"/>
                </a:solidFill>
              </a:rPr>
              <a:t>DEFAULT </a:t>
            </a:r>
            <a:r>
              <a:rPr lang="en-US" sz="1100" dirty="0">
                <a:ln w="0"/>
                <a:solidFill>
                  <a:schemeClr val="accent1"/>
                </a:solidFill>
              </a:rPr>
              <a:t>NULL,  </a:t>
            </a:r>
            <a:endParaRPr lang="ru-RU" sz="11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100" dirty="0">
                <a:ln w="0"/>
                <a:solidFill>
                  <a:schemeClr val="accent1"/>
                </a:solidFill>
              </a:rPr>
              <a:t>content` </a:t>
            </a:r>
            <a:r>
              <a:rPr lang="en-US" sz="1100" dirty="0" smtClean="0">
                <a:ln w="0"/>
                <a:solidFill>
                  <a:schemeClr val="accent1"/>
                </a:solidFill>
              </a:rPr>
              <a:t>text)</a:t>
            </a:r>
          </a:p>
          <a:p>
            <a:pPr marL="228600" indent="131763"/>
            <a:endParaRPr lang="en-US" sz="1100" b="1" dirty="0" smtClean="0"/>
          </a:p>
          <a:p>
            <a:pPr marL="228600" indent="131763"/>
            <a:r>
              <a:rPr lang="ru-RU" sz="1100" b="1" dirty="0" smtClean="0"/>
              <a:t>Что </a:t>
            </a:r>
            <a:r>
              <a:rPr lang="ru-RU" sz="1100" b="1" dirty="0"/>
              <a:t>необходимо </a:t>
            </a:r>
            <a:r>
              <a:rPr lang="ru-RU" sz="1100" b="1" dirty="0" smtClean="0"/>
              <a:t>доработать</a:t>
            </a:r>
            <a:r>
              <a:rPr lang="en-US" sz="1100" dirty="0" smtClean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Добавить возможность </a:t>
            </a:r>
            <a:r>
              <a:rPr lang="ru-RU" sz="1100" b="1" dirty="0" smtClean="0"/>
              <a:t>добавления</a:t>
            </a:r>
            <a:r>
              <a:rPr lang="ru-RU" sz="1100" dirty="0" smtClean="0"/>
              <a:t> новый статей</a:t>
            </a:r>
            <a:r>
              <a:rPr lang="en-US" sz="1100" dirty="0" smtClean="0"/>
              <a:t> </a:t>
            </a:r>
            <a:r>
              <a:rPr lang="ru-RU" sz="1100" dirty="0" smtClean="0"/>
              <a:t>используя </a:t>
            </a:r>
            <a:r>
              <a:rPr lang="en-US" sz="1100" b="1" dirty="0" smtClean="0"/>
              <a:t>REST API</a:t>
            </a:r>
            <a:endParaRPr lang="ru-RU" sz="1100" b="1" dirty="0" smtClean="0"/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Добавить возможность </a:t>
            </a:r>
            <a:r>
              <a:rPr lang="ru-RU" sz="1100" b="1" dirty="0" smtClean="0"/>
              <a:t>редактирование</a:t>
            </a:r>
            <a:r>
              <a:rPr lang="ru-RU" sz="1100" dirty="0" smtClean="0"/>
              <a:t> текста статей </a:t>
            </a:r>
            <a:r>
              <a:rPr lang="ru-RU" sz="1100" dirty="0"/>
              <a:t>используя </a:t>
            </a:r>
            <a:r>
              <a:rPr lang="en-US" sz="1100" b="1" dirty="0" smtClean="0"/>
              <a:t>REST </a:t>
            </a:r>
            <a:r>
              <a:rPr lang="en-US" sz="1100" b="1" dirty="0"/>
              <a:t>API</a:t>
            </a:r>
            <a:endParaRPr lang="ru-RU" sz="1100" b="1" dirty="0" smtClean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dirty="0" smtClean="0"/>
              <a:t>возможность </a:t>
            </a:r>
            <a:r>
              <a:rPr lang="ru-RU" sz="1100" b="1" dirty="0" smtClean="0"/>
              <a:t>удаления</a:t>
            </a:r>
            <a:r>
              <a:rPr lang="ru-RU" sz="1100" dirty="0" smtClean="0"/>
              <a:t> статей </a:t>
            </a:r>
            <a:r>
              <a:rPr lang="ru-RU" sz="1100" dirty="0"/>
              <a:t>используя </a:t>
            </a:r>
            <a:r>
              <a:rPr lang="en-US" sz="1100" b="1" dirty="0" smtClean="0"/>
              <a:t>REST API</a:t>
            </a:r>
            <a:endParaRPr lang="ru-RU" sz="1100" b="1" dirty="0" smtClean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dirty="0" smtClean="0"/>
              <a:t>возможность </a:t>
            </a:r>
            <a:r>
              <a:rPr lang="ru-RU" sz="1100" b="1" dirty="0" smtClean="0"/>
              <a:t>поиска</a:t>
            </a:r>
            <a:r>
              <a:rPr lang="ru-RU" sz="1100" dirty="0" smtClean="0"/>
              <a:t> по содержанию текста статей</a:t>
            </a:r>
            <a:r>
              <a:rPr lang="en-US" sz="1100" dirty="0" smtClean="0"/>
              <a:t> </a:t>
            </a:r>
            <a:r>
              <a:rPr lang="ru-RU" sz="1100" dirty="0"/>
              <a:t>используя</a:t>
            </a:r>
            <a:r>
              <a:rPr lang="en-US" sz="1100" dirty="0" smtClean="0"/>
              <a:t> </a:t>
            </a:r>
            <a:r>
              <a:rPr lang="en-US" sz="1100" b="1" dirty="0"/>
              <a:t>REST </a:t>
            </a:r>
            <a:r>
              <a:rPr lang="en-US" sz="1100" b="1" dirty="0" smtClean="0"/>
              <a:t>API</a:t>
            </a:r>
            <a:endParaRPr lang="ru-RU" sz="11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3363838"/>
            <a:ext cx="1944216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50" b="1" dirty="0" smtClean="0"/>
              <a:t>Добавления статьи: </a:t>
            </a:r>
          </a:p>
          <a:p>
            <a:r>
              <a:rPr lang="en-US" sz="1050" dirty="0" smtClean="0"/>
              <a:t>URL: </a:t>
            </a:r>
          </a:p>
          <a:p>
            <a:r>
              <a:rPr lang="en-US" sz="1050" dirty="0" smtClean="0"/>
              <a:t>POST </a:t>
            </a:r>
            <a:r>
              <a:rPr lang="en-US" sz="1050" dirty="0" smtClean="0">
                <a:hlinkClick r:id="rId4"/>
              </a:rPr>
              <a:t>http://laravel/api/</a:t>
            </a:r>
            <a:r>
              <a:rPr lang="en-US" sz="1050" dirty="0" smtClean="0">
                <a:ln w="0"/>
                <a:solidFill>
                  <a:schemeClr val="accent1"/>
                </a:solidFill>
                <a:hlinkClick r:id="rId4"/>
              </a:rPr>
              <a:t>articles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dirty="0" smtClean="0"/>
              <a:t>{</a:t>
            </a:r>
          </a:p>
          <a:p>
            <a:pPr indent="92075"/>
            <a:r>
              <a:rPr lang="en-US" sz="1050" dirty="0" smtClean="0"/>
              <a:t>"</a:t>
            </a:r>
            <a:r>
              <a:rPr lang="en-US" sz="1050" dirty="0" err="1" smtClean="0"/>
              <a:t>action":"add</a:t>
            </a:r>
            <a:r>
              <a:rPr lang="en-US" sz="1050" dirty="0" smtClean="0"/>
              <a:t>",</a:t>
            </a:r>
          </a:p>
          <a:p>
            <a:pPr indent="92075"/>
            <a:r>
              <a:rPr lang="en-US" sz="1050" dirty="0" smtClean="0"/>
              <a:t>"title":"title text",</a:t>
            </a:r>
          </a:p>
          <a:p>
            <a:pPr indent="92075"/>
            <a:r>
              <a:rPr lang="en-US" sz="1050" dirty="0" smtClean="0"/>
              <a:t>"</a:t>
            </a:r>
            <a:r>
              <a:rPr lang="en-US" sz="1050" dirty="0" err="1" smtClean="0"/>
              <a:t>content":"content</a:t>
            </a:r>
            <a:r>
              <a:rPr lang="en-US" sz="1050" dirty="0" smtClean="0"/>
              <a:t> text"</a:t>
            </a:r>
          </a:p>
          <a:p>
            <a:r>
              <a:rPr lang="en-US" sz="1050" dirty="0" smtClean="0"/>
              <a:t>}</a:t>
            </a:r>
            <a:endParaRPr lang="en-US" sz="105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11760" y="3358108"/>
            <a:ext cx="2088232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b="1" dirty="0"/>
              <a:t>Редактирование статьи: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4"/>
              </a:rPr>
              <a:t>http://laravel/api/</a:t>
            </a:r>
            <a:r>
              <a:rPr lang="en-US" dirty="0">
                <a:ln w="0"/>
                <a:solidFill>
                  <a:schemeClr val="accent1"/>
                </a:solidFill>
                <a:hlinkClick r:id="rId4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action":"edit</a:t>
            </a:r>
            <a:r>
              <a:rPr lang="en-US" dirty="0" smtClean="0"/>
              <a:t>",</a:t>
            </a:r>
            <a:endParaRPr lang="en-US" dirty="0"/>
          </a:p>
          <a:p>
            <a:pPr indent="92075"/>
            <a:r>
              <a:rPr lang="en-US" dirty="0" smtClean="0"/>
              <a:t>"article_id":1,</a:t>
            </a:r>
            <a:endParaRPr lang="en-US" dirty="0"/>
          </a:p>
          <a:p>
            <a:pPr indent="92075"/>
            <a:r>
              <a:rPr lang="en-US" dirty="0" smtClean="0"/>
              <a:t>"title":"title text",</a:t>
            </a:r>
            <a:endParaRPr lang="en-US" dirty="0"/>
          </a:p>
          <a:p>
            <a:pPr indent="92075"/>
            <a:r>
              <a:rPr lang="en-US" dirty="0" smtClean="0"/>
              <a:t>"content":" </a:t>
            </a:r>
            <a:r>
              <a:rPr lang="en-US" dirty="0"/>
              <a:t>content </a:t>
            </a:r>
            <a:r>
              <a:rPr lang="en-US" dirty="0" smtClean="0"/>
              <a:t>text"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66868" y="3358108"/>
            <a:ext cx="1980220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b="1" dirty="0"/>
              <a:t>Удаления статьи: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4"/>
              </a:rPr>
              <a:t>http://laravel/api/</a:t>
            </a:r>
            <a:r>
              <a:rPr lang="en-US" dirty="0">
                <a:ln w="0"/>
                <a:solidFill>
                  <a:schemeClr val="accent1"/>
                </a:solidFill>
                <a:hlinkClick r:id="rId4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action":"delete</a:t>
            </a:r>
            <a:r>
              <a:rPr lang="en-US" dirty="0" smtClean="0"/>
              <a:t>",</a:t>
            </a:r>
            <a:endParaRPr lang="en-US" dirty="0"/>
          </a:p>
          <a:p>
            <a:pPr indent="92075"/>
            <a:r>
              <a:rPr lang="en-US" dirty="0" smtClean="0"/>
              <a:t>"article_id":</a:t>
            </a:r>
            <a:r>
              <a:rPr lang="en-US" dirty="0"/>
              <a:t>1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32240" y="3358108"/>
            <a:ext cx="1980220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b="1" dirty="0" smtClean="0"/>
              <a:t>Поиск статей по тексту: </a:t>
            </a:r>
            <a:endParaRPr lang="ru-RU" b="1" dirty="0"/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4"/>
              </a:rPr>
              <a:t>http://laravel/api/</a:t>
            </a:r>
            <a:r>
              <a:rPr lang="en-US" dirty="0">
                <a:ln w="0"/>
                <a:solidFill>
                  <a:schemeClr val="accent1"/>
                </a:solidFill>
                <a:hlinkClick r:id="rId4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action":"find</a:t>
            </a:r>
            <a:r>
              <a:rPr lang="en-US" dirty="0" smtClean="0"/>
              <a:t>",</a:t>
            </a:r>
            <a:endParaRPr lang="en-US" dirty="0"/>
          </a:p>
          <a:p>
            <a:pPr indent="92075"/>
            <a:r>
              <a:rPr lang="en-US" dirty="0" smtClean="0"/>
              <a:t>"</a:t>
            </a:r>
            <a:r>
              <a:rPr lang="en-US" dirty="0" err="1" smtClean="0"/>
              <a:t>find_text":"some</a:t>
            </a:r>
            <a:r>
              <a:rPr lang="en-US" dirty="0" smtClean="0"/>
              <a:t> text"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graphicFrame>
        <p:nvGraphicFramePr>
          <p:cNvPr id="2" name="Объект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162247"/>
              </p:ext>
            </p:extLst>
          </p:nvPr>
        </p:nvGraphicFramePr>
        <p:xfrm>
          <a:off x="6986544" y="375213"/>
          <a:ext cx="1617380" cy="136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Презентация" showAsIcon="1" r:id="rId5" imgW="914400" imgH="771480" progId="PowerPoint.Show.12">
                  <p:embed/>
                </p:oleObj>
              </mc:Choice>
              <mc:Fallback>
                <p:oleObj name="Презентация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6544" y="375213"/>
                        <a:ext cx="1617380" cy="1364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220</Words>
  <Application>Microsoft Office PowerPoint</Application>
  <PresentationFormat>Экран (16:9)</PresentationFormat>
  <Paragraphs>52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Презентация Microsoft PowerPoint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394</cp:revision>
  <dcterms:modified xsi:type="dcterms:W3CDTF">2021-10-14T18:34:49Z</dcterms:modified>
</cp:coreProperties>
</file>