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Базовый уровень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133600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Знакомство с языком </a:t>
            </a:r>
            <a:r>
              <a:rPr lang="en-US" altLang="ru-RU" sz="4000" dirty="0">
                <a:solidFill>
                  <a:srgbClr val="4C5D6E"/>
                </a:solidFill>
              </a:rPr>
              <a:t>PHP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320597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rgbClr val="99A8B7"/>
                </a:solidFill>
              </a:rPr>
              <a:t>Типы </a:t>
            </a:r>
            <a:r>
              <a:rPr lang="ru-RU" altLang="ru-RU" sz="1800" dirty="0" smtClean="0">
                <a:solidFill>
                  <a:srgbClr val="99A8B7"/>
                </a:solidFill>
              </a:rPr>
              <a:t>данных</a:t>
            </a:r>
            <a:endParaRPr lang="en-US" altLang="ru-RU" sz="1800" dirty="0" smtClean="0">
              <a:solidFill>
                <a:srgbClr val="99A8B7"/>
              </a:solidFill>
            </a:endParaRPr>
          </a:p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1800" dirty="0" smtClean="0">
                <a:solidFill>
                  <a:srgbClr val="99A8B7"/>
                </a:solidFill>
              </a:rPr>
              <a:t>Условные конструкции</a:t>
            </a:r>
            <a:endParaRPr lang="en-US" altLang="ru-RU" sz="1800" dirty="0" smtClean="0">
              <a:solidFill>
                <a:srgbClr val="99A8B7"/>
              </a:solidFill>
            </a:endParaRPr>
          </a:p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1800" dirty="0" smtClean="0">
                <a:solidFill>
                  <a:srgbClr val="99A8B7"/>
                </a:solidFill>
              </a:rPr>
              <a:t>Массивы</a:t>
            </a:r>
            <a:endParaRPr lang="ru-RU" altLang="ru-RU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1187624" y="983944"/>
            <a:ext cx="62373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 1</a:t>
            </a:r>
          </a:p>
          <a:p>
            <a:r>
              <a:rPr lang="en-US" sz="1800" dirty="0"/>
              <a:t>1.</a:t>
            </a:r>
            <a:r>
              <a:rPr lang="ru-RU" sz="1800" dirty="0"/>
              <a:t>Создайте массивы </a:t>
            </a:r>
            <a:r>
              <a:rPr lang="ru-RU" sz="1800" b="1" dirty="0"/>
              <a:t>$user1 </a:t>
            </a:r>
            <a:r>
              <a:rPr lang="ru-RU" sz="1800" dirty="0"/>
              <a:t>и </a:t>
            </a:r>
            <a:r>
              <a:rPr lang="ru-RU" sz="1800" b="1" dirty="0"/>
              <a:t>$user2</a:t>
            </a:r>
            <a:r>
              <a:rPr lang="ru-RU" sz="1800" dirty="0"/>
              <a:t>, заполните ключи </a:t>
            </a:r>
            <a:r>
              <a:rPr lang="ru-RU" sz="1800" b="1" dirty="0" err="1"/>
              <a:t>name</a:t>
            </a:r>
            <a:r>
              <a:rPr lang="ru-RU" sz="1800" dirty="0"/>
              <a:t> и </a:t>
            </a:r>
            <a:r>
              <a:rPr lang="ru-RU" sz="1800" b="1" dirty="0" err="1"/>
              <a:t>age</a:t>
            </a:r>
            <a:r>
              <a:rPr lang="ru-RU" sz="1800" dirty="0"/>
              <a:t> в каждом массиве любыми значениями.</a:t>
            </a:r>
            <a:br>
              <a:rPr lang="ru-RU" sz="1800" dirty="0"/>
            </a:br>
            <a:r>
              <a:rPr lang="ru-RU" sz="1800" dirty="0"/>
              <a:t>2. Увеличьте значение </a:t>
            </a:r>
            <a:r>
              <a:rPr lang="ru-RU" sz="1800" b="1" dirty="0" err="1"/>
              <a:t>age</a:t>
            </a:r>
            <a:r>
              <a:rPr lang="ru-RU" sz="1800" dirty="0"/>
              <a:t> у обоих массивов на 50%.</a:t>
            </a:r>
            <a:br>
              <a:rPr lang="ru-RU" sz="1800" dirty="0"/>
            </a:br>
            <a:r>
              <a:rPr lang="ru-RU" sz="1800" dirty="0"/>
              <a:t>3. Выведите на экран значение ключа </a:t>
            </a:r>
            <a:r>
              <a:rPr lang="ru-RU" sz="1800" b="1" dirty="0" err="1"/>
              <a:t>name</a:t>
            </a:r>
            <a:r>
              <a:rPr lang="ru-RU" sz="1800" dirty="0"/>
              <a:t> обоих пользователей. </a:t>
            </a:r>
            <a:endParaRPr lang="en-US" sz="1800" dirty="0"/>
          </a:p>
          <a:p>
            <a:pPr marL="342900" indent="-342900">
              <a:buAutoNum type="arabicPeriod"/>
            </a:pPr>
            <a:endParaRPr lang="ru-RU" sz="1800" dirty="0"/>
          </a:p>
          <a:p>
            <a:r>
              <a:rPr lang="ru-RU" sz="2000" b="1" dirty="0"/>
              <a:t>Задача 2</a:t>
            </a:r>
          </a:p>
          <a:p>
            <a:r>
              <a:rPr lang="ru-RU" sz="1600" dirty="0"/>
              <a:t>1. Создайте массив </a:t>
            </a:r>
            <a:r>
              <a:rPr lang="ru-RU" sz="1600" b="1" dirty="0"/>
              <a:t>$</a:t>
            </a:r>
            <a:r>
              <a:rPr lang="ru-RU" sz="1600" b="1" dirty="0" err="1"/>
              <a:t>city</a:t>
            </a:r>
            <a:r>
              <a:rPr lang="ru-RU" sz="1600" b="1" dirty="0"/>
              <a:t>, </a:t>
            </a:r>
            <a:r>
              <a:rPr lang="ru-RU" sz="1600" dirty="0"/>
              <a:t>добавьте в него ключ </a:t>
            </a:r>
            <a:r>
              <a:rPr lang="ru-RU" sz="1600" b="1" dirty="0" err="1"/>
              <a:t>name</a:t>
            </a:r>
            <a:r>
              <a:rPr lang="ru-RU" sz="1600" dirty="0"/>
              <a:t> с любым значением.</a:t>
            </a:r>
          </a:p>
          <a:p>
            <a:r>
              <a:rPr lang="ru-RU" sz="1600" dirty="0"/>
              <a:t>2. Создайте </a:t>
            </a:r>
            <a:r>
              <a:rPr lang="ru-RU" sz="1600" dirty="0" err="1"/>
              <a:t>подмассив</a:t>
            </a:r>
            <a:r>
              <a:rPr lang="ru-RU" sz="1600" dirty="0"/>
              <a:t> </a:t>
            </a:r>
            <a:r>
              <a:rPr lang="ru-RU" sz="1600" b="1" dirty="0" err="1"/>
              <a:t>streets</a:t>
            </a:r>
            <a:r>
              <a:rPr lang="ru-RU" sz="1600" dirty="0"/>
              <a:t> с любыми случайными улицами. Каждая улица должна иметь имя (</a:t>
            </a:r>
            <a:r>
              <a:rPr lang="ru-RU" sz="1600" b="1" dirty="0" err="1"/>
              <a:t>name</a:t>
            </a:r>
            <a:r>
              <a:rPr lang="ru-RU" sz="1600" dirty="0"/>
              <a:t>) и количество домов (</a:t>
            </a:r>
            <a:r>
              <a:rPr lang="ru-RU" sz="1600" b="1" dirty="0" err="1"/>
              <a:t>buildings_count</a:t>
            </a:r>
            <a:r>
              <a:rPr lang="ru-RU" sz="1600" dirty="0"/>
              <a:t>), а также </a:t>
            </a:r>
            <a:r>
              <a:rPr lang="ru-RU" sz="1600" dirty="0" err="1"/>
              <a:t>подмассив</a:t>
            </a:r>
            <a:r>
              <a:rPr lang="ru-RU" sz="1600" dirty="0"/>
              <a:t> из номеров домов (</a:t>
            </a:r>
            <a:r>
              <a:rPr lang="ru-RU" sz="1600" b="1" dirty="0" err="1"/>
              <a:t>old_buildings</a:t>
            </a:r>
            <a:r>
              <a:rPr lang="ru-RU" sz="1600" dirty="0"/>
              <a:t>), подлежащих сносу.</a:t>
            </a:r>
          </a:p>
          <a:p>
            <a:endParaRPr lang="ru-R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41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Helvetica Neue</vt:lpstr>
      <vt:lpstr>Arial</vt:lpstr>
      <vt:lpstr>Avenir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BS</cp:lastModifiedBy>
  <cp:revision>112</cp:revision>
  <dcterms:modified xsi:type="dcterms:W3CDTF">2023-03-06T11:45:12Z</dcterms:modified>
</cp:coreProperties>
</file>