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4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4" y="2133600"/>
            <a:ext cx="4723707" cy="51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2800" dirty="0">
                <a:solidFill>
                  <a:srgbClr val="4C5D6E"/>
                </a:solidFill>
              </a:rPr>
              <a:t>Знакомство с языком </a:t>
            </a:r>
            <a:r>
              <a:rPr lang="en-US" altLang="ru-RU" sz="2800" dirty="0">
                <a:solidFill>
                  <a:srgbClr val="4C5D6E"/>
                </a:solidFill>
              </a:rPr>
              <a:t>PHP</a:t>
            </a:r>
            <a:endParaRPr lang="ru-RU" altLang="ru-RU" sz="1050" dirty="0"/>
          </a:p>
        </p:txBody>
      </p:sp>
      <p:sp>
        <p:nvSpPr>
          <p:cNvPr id="8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931790"/>
            <a:ext cx="4600575" cy="152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t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Обработка форм </a:t>
            </a:r>
            <a:endParaRPr lang="en-US" altLang="ru-RU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285750" indent="-28575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Создание библиотек</a:t>
            </a:r>
            <a:endParaRPr lang="en-US" altLang="ru-RU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285750" indent="-28575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Работа </a:t>
            </a:r>
            <a:r>
              <a:rPr lang="ru-RU" altLang="ru-RU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с файлами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9"/>
            <a:ext cx="662473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843558"/>
            <a:ext cx="84249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b="1" dirty="0" smtClean="0"/>
              <a:t>:</a:t>
            </a:r>
            <a:r>
              <a:rPr lang="en-US" b="1" dirty="0" smtClean="0"/>
              <a:t> </a:t>
            </a:r>
            <a:r>
              <a:rPr lang="ru-RU" dirty="0" smtClean="0"/>
              <a:t>Создать сво</a:t>
            </a:r>
            <a:r>
              <a:rPr lang="ru-RU" dirty="0"/>
              <a:t>й</a:t>
            </a:r>
            <a:r>
              <a:rPr lang="ru-RU" dirty="0" smtClean="0"/>
              <a:t> сайт по заданной структуре </a:t>
            </a:r>
            <a:r>
              <a:rPr lang="ru-RU" dirty="0"/>
              <a:t>используя </a:t>
            </a:r>
            <a:r>
              <a:rPr lang="ru-RU" dirty="0" smtClean="0"/>
              <a:t>функции </a:t>
            </a:r>
            <a:r>
              <a:rPr lang="en-US" b="1" i="1" dirty="0" smtClean="0"/>
              <a:t>include</a:t>
            </a:r>
            <a:r>
              <a:rPr lang="en-US" dirty="0" smtClean="0"/>
              <a:t>, </a:t>
            </a:r>
            <a:r>
              <a:rPr lang="en-US" b="1" i="1" dirty="0" smtClean="0"/>
              <a:t>require</a:t>
            </a:r>
            <a:r>
              <a:rPr lang="en-US" dirty="0"/>
              <a:t> </a:t>
            </a:r>
            <a:r>
              <a:rPr lang="en-US" b="1" dirty="0" smtClean="0"/>
              <a:t>PHP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Создайте файлы </a:t>
            </a:r>
            <a:r>
              <a:rPr lang="en-US" b="1" dirty="0" err="1"/>
              <a:t>header.php</a:t>
            </a:r>
            <a:r>
              <a:rPr lang="en-US" b="1" dirty="0"/>
              <a:t>, </a:t>
            </a:r>
            <a:r>
              <a:rPr lang="en-US" b="1" dirty="0" err="1"/>
              <a:t>navbar.php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footer.php</a:t>
            </a:r>
            <a:r>
              <a:rPr lang="en-US" b="1" dirty="0"/>
              <a:t> </a:t>
            </a:r>
            <a:r>
              <a:rPr lang="ru-RU" dirty="0"/>
              <a:t>с соответствующим содержимым.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Создайте </a:t>
            </a:r>
            <a:r>
              <a:rPr lang="ru-RU" dirty="0"/>
              <a:t>файл </a:t>
            </a:r>
            <a:r>
              <a:rPr lang="en-US" b="1" dirty="0" err="1" smtClean="0"/>
              <a:t>main.php</a:t>
            </a:r>
            <a:r>
              <a:rPr lang="en-US" b="1" dirty="0" smtClean="0"/>
              <a:t>, </a:t>
            </a:r>
            <a:r>
              <a:rPr lang="en-US" b="1" dirty="0" err="1" smtClean="0"/>
              <a:t>about.php</a:t>
            </a:r>
            <a:r>
              <a:rPr lang="en-US" b="1" dirty="0" smtClean="0"/>
              <a:t>, </a:t>
            </a:r>
            <a:r>
              <a:rPr lang="en-US" b="1" dirty="0" err="1" smtClean="0"/>
              <a:t>products.php</a:t>
            </a:r>
            <a:r>
              <a:rPr lang="en-US" b="1" dirty="0" smtClean="0"/>
              <a:t>, </a:t>
            </a:r>
            <a:r>
              <a:rPr lang="en-US" b="1" dirty="0" err="1" smtClean="0"/>
              <a:t>contacts.php</a:t>
            </a:r>
            <a:r>
              <a:rPr lang="en-US" b="1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подключите к нему файлы </a:t>
            </a:r>
            <a:r>
              <a:rPr lang="en-US" b="1" dirty="0" err="1"/>
              <a:t>header.php</a:t>
            </a:r>
            <a:r>
              <a:rPr lang="en-US" b="1" dirty="0"/>
              <a:t>, </a:t>
            </a:r>
            <a:r>
              <a:rPr lang="en-US" b="1" dirty="0" err="1"/>
              <a:t>navbar.php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footer.php</a:t>
            </a:r>
            <a:r>
              <a:rPr lang="en-US" b="1" dirty="0"/>
              <a:t> </a:t>
            </a:r>
            <a:r>
              <a:rPr lang="ru-RU" dirty="0"/>
              <a:t>с помощью </a:t>
            </a:r>
            <a:r>
              <a:rPr lang="ru-RU" dirty="0" smtClean="0"/>
              <a:t>функций </a:t>
            </a:r>
            <a:r>
              <a:rPr lang="en-US" dirty="0"/>
              <a:t>include </a:t>
            </a:r>
            <a:r>
              <a:rPr lang="ru-RU" dirty="0"/>
              <a:t>или </a:t>
            </a:r>
            <a:r>
              <a:rPr lang="en-US" dirty="0"/>
              <a:t>require.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Реализуйте </a:t>
            </a:r>
            <a:r>
              <a:rPr lang="ru-RU" dirty="0"/>
              <a:t>навигационное меню на основе файлов </a:t>
            </a:r>
            <a:r>
              <a:rPr lang="en-US" b="1" dirty="0" err="1"/>
              <a:t>navbar.php</a:t>
            </a:r>
            <a:r>
              <a:rPr lang="en-US" dirty="0"/>
              <a:t>. </a:t>
            </a:r>
            <a:r>
              <a:rPr lang="ru-RU" dirty="0"/>
              <a:t>Добавьте ссылки на страницы Главная, О нас, Продукты и Контакты.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Напишите </a:t>
            </a:r>
            <a:r>
              <a:rPr lang="ru-RU" dirty="0"/>
              <a:t>содержимое страниц Главная, О нас, Продукты и Контакты. Каждая страница должна содержать свое уникальное содержимое.</a:t>
            </a:r>
            <a:endParaRPr lang="en-US" dirty="0"/>
          </a:p>
          <a:p>
            <a:endParaRPr lang="ru-RU" dirty="0" smtClean="0"/>
          </a:p>
          <a:p>
            <a:r>
              <a:rPr lang="ru-RU" b="1" dirty="0" smtClean="0"/>
              <a:t>Структура сайта: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Главная</a:t>
            </a:r>
            <a:r>
              <a:rPr lang="en-US" dirty="0" smtClean="0"/>
              <a:t> (</a:t>
            </a:r>
            <a:r>
              <a:rPr lang="en-US" dirty="0" err="1" smtClean="0"/>
              <a:t>main.php</a:t>
            </a:r>
            <a:r>
              <a:rPr lang="en-US" dirty="0" smtClean="0"/>
              <a:t>), </a:t>
            </a:r>
            <a:r>
              <a:rPr lang="ru-RU" b="1" dirty="0" smtClean="0"/>
              <a:t>О </a:t>
            </a:r>
            <a:r>
              <a:rPr lang="ru-RU" b="1" dirty="0" smtClean="0"/>
              <a:t>нас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about.php</a:t>
            </a:r>
            <a:r>
              <a:rPr lang="en-US" dirty="0" smtClean="0"/>
              <a:t>),  </a:t>
            </a:r>
            <a:r>
              <a:rPr lang="ru-RU" b="1" dirty="0" smtClean="0"/>
              <a:t>Продукты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products.php</a:t>
            </a:r>
            <a:r>
              <a:rPr lang="en-US" dirty="0" smtClean="0"/>
              <a:t>) , </a:t>
            </a:r>
            <a:r>
              <a:rPr lang="ru-RU" b="1" dirty="0" smtClean="0"/>
              <a:t>Контакты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contacts.php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Общие </a:t>
            </a:r>
            <a:r>
              <a:rPr lang="ru-RU" b="1" dirty="0" smtClean="0"/>
              <a:t>файлы: </a:t>
            </a:r>
            <a:r>
              <a:rPr lang="en-US" dirty="0" err="1" smtClean="0"/>
              <a:t>header.php</a:t>
            </a:r>
            <a:r>
              <a:rPr lang="en-US" dirty="0" smtClean="0"/>
              <a:t>, </a:t>
            </a:r>
            <a:r>
              <a:rPr lang="en-US" dirty="0" err="1" smtClean="0"/>
              <a:t>navbar.php</a:t>
            </a:r>
            <a:r>
              <a:rPr lang="en-US" dirty="0" smtClean="0"/>
              <a:t>, </a:t>
            </a:r>
            <a:r>
              <a:rPr lang="en-US" dirty="0" err="1" smtClean="0"/>
              <a:t>footer.php</a:t>
            </a:r>
            <a:endParaRPr lang="ru-RU" dirty="0"/>
          </a:p>
          <a:p>
            <a:endParaRPr lang="en-US" sz="1600" b="1" dirty="0" smtClean="0"/>
          </a:p>
          <a:p>
            <a:r>
              <a:rPr lang="ru-RU" b="1" dirty="0" smtClean="0"/>
              <a:t>На </a:t>
            </a:r>
            <a:r>
              <a:rPr lang="ru-RU" b="1" dirty="0"/>
              <a:t>проверку</a:t>
            </a:r>
            <a:r>
              <a:rPr lang="en-US" b="1" dirty="0"/>
              <a:t> </a:t>
            </a:r>
            <a:r>
              <a:rPr lang="ru-RU" b="1" dirty="0"/>
              <a:t>отправить:</a:t>
            </a:r>
          </a:p>
          <a:p>
            <a:r>
              <a:rPr lang="ru-RU" dirty="0" smtClean="0"/>
              <a:t>    </a:t>
            </a:r>
            <a:r>
              <a:rPr lang="ru-RU" dirty="0"/>
              <a:t>Файлы проекта </a:t>
            </a:r>
            <a:r>
              <a:rPr lang="en-US" dirty="0" smtClean="0"/>
              <a:t>PHP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151</Words>
  <Application>Microsoft Office PowerPoint</Application>
  <PresentationFormat>Экран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BS</cp:lastModifiedBy>
  <cp:revision>149</cp:revision>
  <dcterms:modified xsi:type="dcterms:W3CDTF">2023-03-09T12:43:52Z</dcterms:modified>
</cp:coreProperties>
</file>