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ravel/countr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ravel/landmarks" TargetMode="External"/><Relationship Id="rId4" Type="http://schemas.openxmlformats.org/officeDocument/2006/relationships/hyperlink" Target="http://laravel/cit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23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37122"/>
            <a:ext cx="3765550" cy="106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 smtClean="0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2859782"/>
            <a:ext cx="5049118" cy="17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/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Pagination </a:t>
            </a: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Seeding </a:t>
            </a: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Factory </a:t>
            </a:r>
            <a:endParaRPr lang="en-US" alt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95486"/>
            <a:ext cx="6853238" cy="64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683568" y="987574"/>
            <a:ext cx="78488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dirty="0" smtClean="0"/>
          </a:p>
          <a:p>
            <a:pPr indent="360363"/>
            <a:r>
              <a:rPr lang="ru-RU" sz="1600" b="1" dirty="0" smtClean="0"/>
              <a:t>Задача</a:t>
            </a:r>
            <a:r>
              <a:rPr lang="en-US" sz="1600" dirty="0" smtClean="0"/>
              <a:t>: </a:t>
            </a:r>
            <a:r>
              <a:rPr lang="ru-RU" sz="1600" dirty="0" smtClean="0"/>
              <a:t>Реализуйте </a:t>
            </a:r>
            <a:r>
              <a:rPr lang="ru-RU" sz="1600" dirty="0"/>
              <a:t>сайт про города и страны. </a:t>
            </a:r>
            <a:endParaRPr lang="en-US" sz="1600" dirty="0" smtClean="0"/>
          </a:p>
          <a:p>
            <a:pPr indent="360363"/>
            <a:endParaRPr lang="ru-RU" sz="1600" dirty="0"/>
          </a:p>
          <a:p>
            <a:pPr indent="360363"/>
            <a:r>
              <a:rPr lang="ru-RU" sz="1600" dirty="0"/>
              <a:t>На главной странице сайта должен быть список стран. Каждая страна должна представлять собой ссылку. При переходе по этой ссылке должен открыться список городов данной страны. </a:t>
            </a:r>
            <a:endParaRPr lang="en-US" sz="1600" dirty="0" smtClean="0"/>
          </a:p>
          <a:p>
            <a:pPr indent="360363"/>
            <a:endParaRPr lang="ru-RU" sz="1600" dirty="0"/>
          </a:p>
          <a:p>
            <a:pPr indent="360363"/>
            <a:r>
              <a:rPr lang="ru-RU" sz="1600" dirty="0"/>
              <a:t>Каждый город также должен представлять собой ссылку. При переходе по этой ссылке должен открыться список достопримечательностей данного города, также в виде ссылок. Каждая из этих ссылок должна вести на страницу с описанием достопримечательности. </a:t>
            </a:r>
            <a:endParaRPr lang="en-US" sz="1600" dirty="0" smtClean="0"/>
          </a:p>
          <a:p>
            <a:pPr indent="360363"/>
            <a:endParaRPr lang="en-US" sz="1600" dirty="0"/>
          </a:p>
          <a:p>
            <a:pPr indent="360363"/>
            <a:r>
              <a:rPr lang="en-US" sz="1600" dirty="0">
                <a:hlinkClick r:id="rId3"/>
              </a:rPr>
              <a:t>http://laravel/countries</a:t>
            </a:r>
            <a:r>
              <a:rPr lang="en-US" sz="1600" dirty="0"/>
              <a:t>, </a:t>
            </a:r>
            <a:r>
              <a:rPr lang="en-US" sz="1600" dirty="0">
                <a:hlinkClick r:id="rId4"/>
              </a:rPr>
              <a:t>http://laravel/cities</a:t>
            </a:r>
            <a:r>
              <a:rPr lang="en-US" sz="1600" dirty="0"/>
              <a:t>, </a:t>
            </a:r>
            <a:r>
              <a:rPr lang="en-US" sz="1600" dirty="0">
                <a:hlinkClick r:id="rId5"/>
              </a:rPr>
              <a:t>http://</a:t>
            </a:r>
            <a:r>
              <a:rPr lang="en-US" sz="1600" dirty="0" smtClean="0">
                <a:hlinkClick r:id="rId5"/>
              </a:rPr>
              <a:t>laravel/landmarks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</TotalTime>
  <Words>99</Words>
  <Application>Microsoft Office PowerPoint</Application>
  <PresentationFormat>Экран (16:9)</PresentationFormat>
  <Paragraphs>16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355</cp:revision>
  <dcterms:modified xsi:type="dcterms:W3CDTF">2021-09-29T18:46:01Z</dcterms:modified>
</cp:coreProperties>
</file>