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16" y="6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2133600"/>
            <a:ext cx="565212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>
                <a:solidFill>
                  <a:srgbClr val="4C5D6E"/>
                </a:solidFill>
              </a:rPr>
              <a:t>ИСПОЛЬЗОВАНИЕ </a:t>
            </a:r>
            <a:r>
              <a:rPr lang="ru-RU" altLang="ru-RU" sz="4000" dirty="0" err="1">
                <a:solidFill>
                  <a:srgbClr val="4C5D6E"/>
                </a:solidFill>
              </a:rPr>
              <a:t>ООП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8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24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843558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1800" b="1" dirty="0"/>
              <a:t>Задача</a:t>
            </a:r>
            <a:r>
              <a:rPr lang="ru-RU" sz="1800" b="1" dirty="0" smtClean="0"/>
              <a:t>:</a:t>
            </a:r>
            <a:r>
              <a:rPr lang="en-US" sz="1800" b="1" dirty="0" smtClean="0"/>
              <a:t> </a:t>
            </a:r>
            <a:r>
              <a:rPr lang="ru-RU" dirty="0"/>
              <a:t>Вы уже создавали страницу с формой регистрации </a:t>
            </a:r>
            <a:r>
              <a:rPr lang="ru-RU" dirty="0" smtClean="0"/>
              <a:t>пользователя</a:t>
            </a:r>
            <a:r>
              <a:rPr lang="en-US" dirty="0" smtClean="0"/>
              <a:t>. </a:t>
            </a:r>
            <a:r>
              <a:rPr lang="ru-RU" dirty="0" smtClean="0"/>
              <a:t>Создать </a:t>
            </a:r>
            <a:r>
              <a:rPr lang="ru-RU" dirty="0"/>
              <a:t>страницу с формой регистрации пользователя (</a:t>
            </a:r>
            <a:r>
              <a:rPr lang="ru-RU" dirty="0" smtClean="0"/>
              <a:t>форму</a:t>
            </a:r>
            <a:r>
              <a:rPr lang="en-US" dirty="0" smtClean="0"/>
              <a:t> </a:t>
            </a:r>
            <a:r>
              <a:rPr lang="ru-RU" dirty="0" smtClean="0"/>
              <a:t>регистрации </a:t>
            </a:r>
            <a:r>
              <a:rPr lang="ru-RU" dirty="0"/>
              <a:t>можно использовать из предыдущих уроков</a:t>
            </a:r>
            <a:r>
              <a:rPr lang="ru-RU" dirty="0" smtClean="0"/>
              <a:t>).</a:t>
            </a:r>
            <a:endParaRPr lang="en-US" dirty="0" smtClean="0"/>
          </a:p>
          <a:p>
            <a:pPr indent="361950"/>
            <a:endParaRPr lang="en-US" dirty="0" smtClean="0"/>
          </a:p>
          <a:p>
            <a:pPr indent="361950"/>
            <a:r>
              <a:rPr lang="ru-RU" dirty="0" smtClean="0"/>
              <a:t>Создать </a:t>
            </a:r>
            <a:r>
              <a:rPr lang="ru-RU" dirty="0"/>
              <a:t>класс User. В этом классе создать свойства, соответствующие полям в форме регистрации. Например, набор </a:t>
            </a:r>
            <a:r>
              <a:rPr lang="ru-RU" dirty="0" smtClean="0"/>
              <a:t>свойств</a:t>
            </a:r>
            <a:r>
              <a:rPr lang="en-US" dirty="0" smtClean="0"/>
              <a:t> </a:t>
            </a:r>
            <a:r>
              <a:rPr lang="ru-RU" dirty="0" smtClean="0"/>
              <a:t>может </a:t>
            </a:r>
            <a:r>
              <a:rPr lang="ru-RU" dirty="0"/>
              <a:t>быть таким: $</a:t>
            </a:r>
            <a:r>
              <a:rPr lang="ru-RU" dirty="0" err="1"/>
              <a:t>login</a:t>
            </a:r>
            <a:r>
              <a:rPr lang="ru-RU" dirty="0"/>
              <a:t>, $</a:t>
            </a:r>
            <a:r>
              <a:rPr lang="ru-RU" dirty="0" err="1"/>
              <a:t>pass</a:t>
            </a:r>
            <a:r>
              <a:rPr lang="ru-RU" dirty="0"/>
              <a:t>, $</a:t>
            </a:r>
            <a:r>
              <a:rPr lang="ru-RU" dirty="0" err="1"/>
              <a:t>email</a:t>
            </a:r>
            <a:r>
              <a:rPr lang="ru-RU" dirty="0"/>
              <a:t> и т.д. </a:t>
            </a:r>
            <a:endParaRPr lang="en-US" dirty="0"/>
          </a:p>
          <a:p>
            <a:pPr indent="361950"/>
            <a:endParaRPr lang="en-US" dirty="0" smtClean="0"/>
          </a:p>
          <a:p>
            <a:pPr indent="361950"/>
            <a:r>
              <a:rPr lang="ru-RU" dirty="0" smtClean="0"/>
              <a:t>Кроме </a:t>
            </a:r>
            <a:r>
              <a:rPr lang="ru-RU" dirty="0"/>
              <a:t>этого надо создать в классе метод </a:t>
            </a:r>
            <a:r>
              <a:rPr lang="ru-RU" dirty="0" err="1"/>
              <a:t>show</a:t>
            </a:r>
            <a:r>
              <a:rPr lang="ru-RU" dirty="0"/>
              <a:t>(), который должен отображать на странице описание пользователя, т.е. выводить значения его свойств, например в элементе </a:t>
            </a:r>
            <a:r>
              <a:rPr lang="ru-RU" dirty="0" err="1"/>
              <a:t>div</a:t>
            </a:r>
            <a:r>
              <a:rPr lang="ru-RU" dirty="0" smtClean="0"/>
              <a:t>.</a:t>
            </a:r>
            <a:endParaRPr lang="en-US" dirty="0" smtClean="0"/>
          </a:p>
          <a:p>
            <a:pPr indent="361950"/>
            <a:r>
              <a:rPr lang="ru-RU" dirty="0" smtClean="0"/>
              <a:t>Написать </a:t>
            </a:r>
            <a:r>
              <a:rPr lang="ru-RU" dirty="0"/>
              <a:t>обработчик для формы, который будет</a:t>
            </a:r>
            <a:r>
              <a:rPr lang="ru-RU" dirty="0" smtClean="0"/>
              <a:t>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создавать </a:t>
            </a:r>
            <a:r>
              <a:rPr lang="ru-RU" dirty="0"/>
              <a:t>объект класса User на основании данных, занесенных в </a:t>
            </a:r>
            <a:r>
              <a:rPr lang="ru-RU" dirty="0" smtClean="0"/>
              <a:t>форму;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вызывать </a:t>
            </a:r>
            <a:r>
              <a:rPr lang="ru-RU" dirty="0"/>
              <a:t>метод </a:t>
            </a:r>
            <a:r>
              <a:rPr lang="ru-RU" dirty="0" err="1"/>
              <a:t>show</a:t>
            </a:r>
            <a:r>
              <a:rPr lang="ru-RU" dirty="0"/>
              <a:t>() для созданного объекта, </a:t>
            </a:r>
            <a:r>
              <a:rPr lang="ru-RU" dirty="0" smtClean="0"/>
              <a:t>отображая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странице информацию о зарегистрировавшемся пользователе</a:t>
            </a:r>
            <a:r>
              <a:rPr lang="ru-RU" dirty="0" smtClean="0"/>
              <a:t>.</a:t>
            </a:r>
            <a:endParaRPr lang="en-US" dirty="0" smtClean="0"/>
          </a:p>
          <a:p>
            <a:pPr indent="361950"/>
            <a:r>
              <a:rPr lang="ru-RU" dirty="0"/>
              <a:t/>
            </a:r>
            <a:br>
              <a:rPr lang="ru-RU" dirty="0"/>
            </a:br>
            <a:r>
              <a:rPr lang="ru-RU" dirty="0"/>
              <a:t>Обратите внимание, что в этом задании мы не сохраняем информацию о пользователе, просто создаем объект класса по данным из формы и вызываем для этого объекта метод </a:t>
            </a:r>
            <a:r>
              <a:rPr lang="ru-RU" dirty="0" err="1"/>
              <a:t>show</a:t>
            </a:r>
            <a:r>
              <a:rPr lang="ru-RU" dirty="0"/>
              <a:t>()</a:t>
            </a:r>
            <a:r>
              <a:rPr lang="ru-RU" sz="1800" dirty="0"/>
              <a:t> 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169</Words>
  <Application>Microsoft Office PowerPoint</Application>
  <PresentationFormat>Экран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146</cp:revision>
  <dcterms:modified xsi:type="dcterms:W3CDTF">2021-07-28T18:41:50Z</dcterms:modified>
</cp:coreProperties>
</file>