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15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29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2859782"/>
            <a:ext cx="6129238" cy="17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smtClean="0">
                <a:solidFill>
                  <a:schemeClr val="bg1">
                    <a:lumMod val="50000"/>
                  </a:schemeClr>
                </a:solidFill>
              </a:rPr>
              <a:t>Пример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REST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API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+ AJAX Insert record</a:t>
            </a:r>
          </a:p>
          <a:p>
            <a:pPr marL="342900" indent="-342900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err="1">
                <a:solidFill>
                  <a:schemeClr val="bg1">
                    <a:lumMod val="50000"/>
                  </a:schemeClr>
                </a:solidFill>
              </a:rPr>
              <a:t>Laravel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Загрузка файлов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endParaRPr lang="en-US" alt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50884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683568" y="627534"/>
            <a:ext cx="78488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1200" dirty="0"/>
              <a:t>Это задание является доработкой предыдущего домашнего задания</a:t>
            </a:r>
            <a:r>
              <a:rPr lang="en-US" sz="1200" dirty="0"/>
              <a:t>: </a:t>
            </a:r>
          </a:p>
          <a:p>
            <a:pPr indent="361950"/>
            <a:r>
              <a:rPr lang="en-US" sz="1200" b="1" dirty="0"/>
              <a:t>"PHP - </a:t>
            </a:r>
            <a:r>
              <a:rPr lang="ru-RU" sz="1200" b="1" dirty="0"/>
              <a:t>Урок 24 - </a:t>
            </a:r>
            <a:r>
              <a:rPr lang="en-US" sz="1200" b="1" dirty="0" err="1"/>
              <a:t>PHP_Laravel</a:t>
            </a:r>
            <a:r>
              <a:rPr lang="en-US" sz="1200" b="1" dirty="0"/>
              <a:t>-Socialite-</a:t>
            </a:r>
            <a:r>
              <a:rPr lang="ru-RU" sz="1200" b="1" dirty="0" err="1"/>
              <a:t>ДЗ</a:t>
            </a:r>
            <a:r>
              <a:rPr lang="ru-RU" sz="1200" b="1" dirty="0"/>
              <a:t>.</a:t>
            </a:r>
            <a:r>
              <a:rPr lang="en-US" sz="1200" b="1" dirty="0" err="1" smtClean="0"/>
              <a:t>pptx</a:t>
            </a:r>
            <a:r>
              <a:rPr lang="en-US" sz="1200" b="1" dirty="0" smtClean="0"/>
              <a:t>“</a:t>
            </a:r>
            <a:r>
              <a:rPr lang="ru-RU" sz="1200" b="1" dirty="0" smtClean="0"/>
              <a:t> </a:t>
            </a:r>
            <a:r>
              <a:rPr lang="ru-RU" sz="1200" dirty="0" smtClean="0"/>
              <a:t>(доска объявлений) от</a:t>
            </a:r>
            <a:r>
              <a:rPr lang="en-US" sz="1200" b="1" dirty="0" smtClean="0"/>
              <a:t> </a:t>
            </a:r>
            <a:r>
              <a:rPr lang="ru-RU" sz="1200" dirty="0" smtClean="0"/>
              <a:t>0</a:t>
            </a:r>
            <a:r>
              <a:rPr lang="en-US" sz="1200" dirty="0" smtClean="0"/>
              <a:t>4</a:t>
            </a:r>
            <a:r>
              <a:rPr lang="ru-RU" sz="1200" dirty="0" smtClean="0"/>
              <a:t>.</a:t>
            </a:r>
            <a:r>
              <a:rPr lang="en-US" sz="1200" dirty="0" smtClean="0"/>
              <a:t>10</a:t>
            </a:r>
            <a:r>
              <a:rPr lang="ru-RU" sz="1200" dirty="0" smtClean="0"/>
              <a:t>.2021 </a:t>
            </a:r>
            <a:endParaRPr lang="en-US" sz="1200" b="1" dirty="0"/>
          </a:p>
          <a:p>
            <a:endParaRPr lang="ru-RU" sz="1200" dirty="0"/>
          </a:p>
          <a:p>
            <a:pPr marL="228600" indent="131763"/>
            <a:r>
              <a:rPr lang="ru-RU" sz="1100" b="1" dirty="0" smtClean="0"/>
              <a:t>Что </a:t>
            </a:r>
            <a:r>
              <a:rPr lang="ru-RU" sz="1100" b="1" dirty="0"/>
              <a:t>необходимо </a:t>
            </a:r>
            <a:r>
              <a:rPr lang="ru-RU" sz="1100" b="1" dirty="0" smtClean="0"/>
              <a:t>доработать</a:t>
            </a:r>
            <a:r>
              <a:rPr lang="en-US" sz="1100" dirty="0" smtClean="0"/>
              <a:t>:</a:t>
            </a:r>
          </a:p>
          <a:p>
            <a:pPr marL="228600" indent="131763">
              <a:buFont typeface="+mj-lt"/>
              <a:buAutoNum type="arabicPeriod"/>
            </a:pPr>
            <a:r>
              <a:rPr lang="ru-RU" sz="1100" dirty="0" smtClean="0"/>
              <a:t>Добавить возможность </a:t>
            </a:r>
            <a:r>
              <a:rPr lang="ru-RU" sz="1100" b="1" dirty="0" smtClean="0"/>
              <a:t>добавления</a:t>
            </a:r>
            <a:r>
              <a:rPr lang="ru-RU" sz="1100" dirty="0" smtClean="0"/>
              <a:t> </a:t>
            </a:r>
            <a:r>
              <a:rPr lang="ru-RU" sz="1100" b="1" dirty="0" smtClean="0"/>
              <a:t>файла</a:t>
            </a:r>
            <a:r>
              <a:rPr lang="ru-RU" sz="1100" dirty="0" smtClean="0"/>
              <a:t> </a:t>
            </a:r>
            <a:r>
              <a:rPr lang="ru-RU" sz="1100" b="1" dirty="0" smtClean="0"/>
              <a:t>фотографии </a:t>
            </a:r>
            <a:r>
              <a:rPr lang="ru-RU" sz="1100" dirty="0" smtClean="0"/>
              <a:t>при создание нового объявление </a:t>
            </a:r>
          </a:p>
          <a:p>
            <a:pPr marL="228600" indent="131763">
              <a:buFont typeface="+mj-lt"/>
              <a:buAutoNum type="arabicPeriod"/>
            </a:pPr>
            <a:r>
              <a:rPr lang="ru-RU" sz="1100" dirty="0"/>
              <a:t>Добавить </a:t>
            </a:r>
            <a:r>
              <a:rPr lang="ru-RU" sz="1100" b="1" dirty="0"/>
              <a:t>о</a:t>
            </a:r>
            <a:r>
              <a:rPr lang="ru-RU" sz="1100" b="1" dirty="0" smtClean="0"/>
              <a:t>тображения фотографии </a:t>
            </a:r>
            <a:r>
              <a:rPr lang="ru-RU" sz="1100" dirty="0" smtClean="0"/>
              <a:t>в каждом объявление</a:t>
            </a:r>
          </a:p>
          <a:p>
            <a:pPr marL="228600" indent="131763">
              <a:buFont typeface="+mj-lt"/>
              <a:buAutoNum type="arabicPeriod"/>
            </a:pPr>
            <a:r>
              <a:rPr lang="ru-RU" sz="1100" dirty="0" smtClean="0"/>
              <a:t>Файлы фотографий в формате </a:t>
            </a:r>
            <a:r>
              <a:rPr lang="en-US" sz="1100" dirty="0" smtClean="0"/>
              <a:t>JPG, </a:t>
            </a:r>
            <a:r>
              <a:rPr lang="ru-RU" sz="1100" dirty="0" smtClean="0"/>
              <a:t>загружать в папку </a:t>
            </a:r>
            <a:r>
              <a:rPr lang="en-US" sz="1100" b="1" dirty="0" err="1" smtClean="0"/>
              <a:t>laravel</a:t>
            </a:r>
            <a:r>
              <a:rPr lang="en-US" sz="1100" b="1" dirty="0" smtClean="0"/>
              <a:t>\public\</a:t>
            </a:r>
            <a:r>
              <a:rPr lang="en-US" sz="1100" b="1" dirty="0" err="1" smtClean="0"/>
              <a:t>post_images</a:t>
            </a:r>
            <a:r>
              <a:rPr lang="en-US" sz="1100" b="1" dirty="0" smtClean="0"/>
              <a:t> </a:t>
            </a:r>
            <a:r>
              <a:rPr lang="ru-RU" sz="1100" dirty="0" smtClean="0"/>
              <a:t>, название файла сохранять в формате </a:t>
            </a:r>
            <a:r>
              <a:rPr lang="en-US" sz="1100" b="1" dirty="0" smtClean="0"/>
              <a:t>post_image_xxx.jpg</a:t>
            </a:r>
            <a:r>
              <a:rPr lang="en-US" sz="1100" dirty="0" smtClean="0"/>
              <a:t> (xxx – id </a:t>
            </a:r>
            <a:r>
              <a:rPr lang="ru-RU" sz="1100" dirty="0" smtClean="0"/>
              <a:t>объявление</a:t>
            </a:r>
            <a:r>
              <a:rPr lang="en-US" sz="1100" dirty="0" smtClean="0"/>
              <a:t>)</a:t>
            </a:r>
            <a:endParaRPr lang="ru-RU" sz="1100" dirty="0" smtClean="0"/>
          </a:p>
          <a:p>
            <a:pPr marL="228600" indent="131763">
              <a:buFont typeface="+mj-lt"/>
              <a:buAutoNum type="arabicPeriod"/>
            </a:pPr>
            <a:endParaRPr lang="ru-RU" sz="1100" b="1" dirty="0" smtClean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15" y="2270795"/>
            <a:ext cx="4558624" cy="26584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</TotalTime>
  <Words>93</Words>
  <Application>Microsoft Office PowerPoint</Application>
  <PresentationFormat>Экран (16:9)</PresentationFormat>
  <Paragraphs>14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403</cp:revision>
  <dcterms:modified xsi:type="dcterms:W3CDTF">2021-10-18T18:42:51Z</dcterms:modified>
</cp:coreProperties>
</file>