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Базовый уровень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endParaRPr lang="ru-RU" altLang="ru-RU" sz="1100" dirty="0"/>
          </a:p>
        </p:txBody>
      </p:sp>
      <p:sp>
        <p:nvSpPr>
          <p:cNvPr id="7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4" y="2133600"/>
            <a:ext cx="4723707" cy="51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2800" dirty="0">
                <a:solidFill>
                  <a:srgbClr val="4C5D6E"/>
                </a:solidFill>
              </a:rPr>
              <a:t>Знакомство с языком </a:t>
            </a:r>
            <a:r>
              <a:rPr lang="en-US" altLang="ru-RU" sz="2800" dirty="0">
                <a:solidFill>
                  <a:srgbClr val="4C5D6E"/>
                </a:solidFill>
              </a:rPr>
              <a:t>PHP</a:t>
            </a:r>
            <a:endParaRPr lang="ru-RU" altLang="ru-RU" sz="1050" dirty="0"/>
          </a:p>
        </p:txBody>
      </p:sp>
      <p:sp>
        <p:nvSpPr>
          <p:cNvPr id="8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931790"/>
            <a:ext cx="4600575" cy="152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t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Функции </a:t>
            </a:r>
            <a:r>
              <a:rPr lang="ru-RU" altLang="ru-RU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PHP</a:t>
            </a:r>
            <a:endParaRPr lang="ru-RU" altLang="ru-RU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Функции </a:t>
            </a:r>
            <a:r>
              <a:rPr lang="ru-RU" altLang="ru-RU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массивов</a:t>
            </a:r>
            <a:endParaRPr lang="en-US" altLang="ru-RU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285750" indent="-28575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Циклы </a:t>
            </a:r>
            <a:r>
              <a:rPr lang="ru-RU" altLang="ru-RU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PHP</a:t>
            </a:r>
            <a:endParaRPr lang="ru-RU" altLang="ru-RU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719572" y="932403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Напишите программу, которая использует цикл </a:t>
            </a:r>
            <a:r>
              <a:rPr lang="ru-RU" sz="1800" dirty="0" err="1"/>
              <a:t>while</a:t>
            </a:r>
            <a:r>
              <a:rPr lang="ru-RU" sz="1800" dirty="0"/>
              <a:t> для вывода на экран чисел от 1 до 10.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Напишите программу, которая использует цикл </a:t>
            </a:r>
            <a:r>
              <a:rPr lang="ru-RU" sz="1800" dirty="0" err="1"/>
              <a:t>for</a:t>
            </a:r>
            <a:r>
              <a:rPr lang="ru-RU" sz="1800" dirty="0"/>
              <a:t> для вывода на экран таблицы умножения на 7.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Напишите функцию, которая принимает массив чисел и возвращает сумму всех элементов массива.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Напишите функцию, которая принимает массив строк и возвращает новый массив, содержащий только те строки, которые начинаются с буквы "A".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91</Words>
  <Application>Microsoft Office PowerPoint</Application>
  <PresentationFormat>Экран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Avenir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BS</cp:lastModifiedBy>
  <cp:revision>123</cp:revision>
  <dcterms:modified xsi:type="dcterms:W3CDTF">2023-03-08T04:31:33Z</dcterms:modified>
</cp:coreProperties>
</file>