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6035"/>
            <a:ext cx="5544616" cy="101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Eloquent: </a:t>
            </a: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altLang="ru-RU" sz="2400" dirty="0" err="1" smtClean="0">
                <a:solidFill>
                  <a:schemeClr val="bg1">
                    <a:lumMod val="50000"/>
                  </a:schemeClr>
                </a:solidFill>
              </a:rPr>
              <a:t>Mutators</a:t>
            </a:r>
            <a:endParaRPr lang="ru-RU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(Читатели и преобразователи )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251520" y="69954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b="1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Используя</a:t>
            </a:r>
            <a:r>
              <a:rPr lang="ru-RU" dirty="0" smtClean="0"/>
              <a:t> функции </a:t>
            </a:r>
            <a:r>
              <a:rPr lang="en-US" b="1" dirty="0" smtClean="0"/>
              <a:t>Eloquent:</a:t>
            </a:r>
            <a:r>
              <a:rPr lang="en-US" b="1" dirty="0"/>
              <a:t> </a:t>
            </a:r>
            <a:r>
              <a:rPr lang="ru-RU" b="1" dirty="0" smtClean="0"/>
              <a:t>Определение </a:t>
            </a:r>
            <a:r>
              <a:rPr lang="ru-RU" b="1" dirty="0"/>
              <a:t>читателя </a:t>
            </a:r>
            <a:r>
              <a:rPr lang="ru-RU" b="1" dirty="0" smtClean="0"/>
              <a:t>(</a:t>
            </a:r>
            <a:r>
              <a:rPr lang="en-US" b="1" dirty="0" err="1" smtClean="0"/>
              <a:t>Accessors</a:t>
            </a:r>
            <a:r>
              <a:rPr lang="ru-RU" b="1" dirty="0" smtClean="0"/>
              <a:t>)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создайте дополнительное поля </a:t>
            </a:r>
            <a:r>
              <a:rPr lang="en-US" b="1" dirty="0" err="1" smtClean="0"/>
              <a:t>student_full_info</a:t>
            </a:r>
            <a:r>
              <a:rPr lang="en-US" b="1" dirty="0" smtClean="0"/>
              <a:t> </a:t>
            </a:r>
            <a:r>
              <a:rPr lang="ru-RU" dirty="0" smtClean="0"/>
              <a:t>которое содержит информацию из других полей базы данных модели </a:t>
            </a:r>
            <a:r>
              <a:rPr lang="en-US" b="1" dirty="0" smtClean="0"/>
              <a:t>Students</a:t>
            </a:r>
            <a:r>
              <a:rPr lang="ru-RU" dirty="0" smtClean="0"/>
              <a:t>: </a:t>
            </a:r>
          </a:p>
          <a:p>
            <a:pPr indent="360363"/>
            <a:endParaRPr lang="ru-RU" dirty="0" smtClean="0"/>
          </a:p>
          <a:p>
            <a:pPr indent="360363"/>
            <a:endParaRPr lang="ru-RU" dirty="0" smtClean="0"/>
          </a:p>
          <a:p>
            <a:pPr indent="360363"/>
            <a:r>
              <a:rPr lang="ru-RU" dirty="0" smtClean="0"/>
              <a:t>Поля таблицы </a:t>
            </a:r>
            <a:r>
              <a:rPr lang="en-US" b="1" dirty="0" smtClean="0"/>
              <a:t>Students</a:t>
            </a:r>
            <a:r>
              <a:rPr lang="ru-RU" b="1" dirty="0" smtClean="0"/>
              <a:t>: </a:t>
            </a:r>
            <a:endParaRPr lang="ru-RU" dirty="0" smtClean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dirty="0" smtClean="0"/>
              <a:t>Имя</a:t>
            </a:r>
            <a:r>
              <a:rPr lang="en-US" dirty="0" smtClean="0"/>
              <a:t> (name)</a:t>
            </a:r>
            <a:endParaRPr lang="ru-RU" dirty="0" smtClean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dirty="0" smtClean="0"/>
              <a:t>Фамилия</a:t>
            </a:r>
            <a:r>
              <a:rPr lang="en-US" dirty="0" smtClean="0"/>
              <a:t> (surname)</a:t>
            </a:r>
            <a:endParaRPr lang="ru-RU" dirty="0" smtClean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Возраст </a:t>
            </a:r>
            <a:r>
              <a:rPr lang="en-US" dirty="0" smtClean="0"/>
              <a:t> (age)</a:t>
            </a:r>
            <a:endParaRPr lang="ru-RU" dirty="0" smtClean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Дата </a:t>
            </a:r>
            <a:r>
              <a:rPr lang="ru-RU" dirty="0" smtClean="0"/>
              <a:t>рождения</a:t>
            </a:r>
            <a:r>
              <a:rPr lang="en-US" dirty="0" smtClean="0"/>
              <a:t> (</a:t>
            </a:r>
            <a:r>
              <a:rPr lang="en-US" dirty="0" err="1" smtClean="0"/>
              <a:t>birth_date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 smtClean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dirty="0" smtClean="0"/>
              <a:t>Группа </a:t>
            </a:r>
            <a:r>
              <a:rPr lang="ru-RU" dirty="0" smtClean="0"/>
              <a:t>студента</a:t>
            </a:r>
            <a:r>
              <a:rPr lang="en-US" dirty="0" smtClean="0"/>
              <a:t> (</a:t>
            </a:r>
            <a:r>
              <a:rPr lang="en-US" dirty="0" err="1" smtClean="0"/>
              <a:t>group_name</a:t>
            </a:r>
            <a:r>
              <a:rPr lang="en-US" dirty="0" smtClean="0"/>
              <a:t>)</a:t>
            </a:r>
            <a:endParaRPr lang="ru-RU" dirty="0" smtClean="0"/>
          </a:p>
          <a:p>
            <a:pPr indent="360363"/>
            <a:endParaRPr lang="ru-RU" b="1" dirty="0" smtClean="0"/>
          </a:p>
          <a:p>
            <a:pPr indent="360363"/>
            <a:endParaRPr lang="en-US" b="1" dirty="0" smtClean="0"/>
          </a:p>
          <a:p>
            <a:pPr indent="360363"/>
            <a:r>
              <a:rPr lang="ru-RU" dirty="0" smtClean="0"/>
              <a:t>Пример содержание поля </a:t>
            </a:r>
            <a:r>
              <a:rPr lang="en-US" b="1" dirty="0" err="1" smtClean="0"/>
              <a:t>student_full_info</a:t>
            </a:r>
            <a:r>
              <a:rPr lang="ru-RU" b="1" dirty="0" smtClean="0"/>
              <a:t>: </a:t>
            </a:r>
          </a:p>
          <a:p>
            <a:pPr indent="360363"/>
            <a:r>
              <a:rPr lang="ru-RU" sz="1800" dirty="0" smtClean="0"/>
              <a:t> «Иван Иванов, возраст 25 лет, дата рождение 01.10.1996, Группа №555»</a:t>
            </a:r>
          </a:p>
          <a:p>
            <a:pPr indent="360363"/>
            <a:endParaRPr lang="ru-RU" sz="1800" dirty="0"/>
          </a:p>
          <a:p>
            <a:pPr indent="360363"/>
            <a:r>
              <a:rPr lang="ru-RU" dirty="0" smtClean="0"/>
              <a:t>На проверку отправить файл модели </a:t>
            </a:r>
            <a:r>
              <a:rPr lang="en-US" b="1" dirty="0"/>
              <a:t>Students</a:t>
            </a:r>
            <a:endParaRPr lang="en-US" dirty="0" smtClean="0"/>
          </a:p>
          <a:p>
            <a:pPr indent="360363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355976" y="1491630"/>
            <a:ext cx="2952328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CREATE TABLE `students` (</a:t>
            </a:r>
          </a:p>
          <a:p>
            <a:r>
              <a:rPr lang="en-US" dirty="0">
                <a:solidFill>
                  <a:schemeClr val="accent1"/>
                </a:solidFill>
              </a:rPr>
              <a:t>  `id`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(11) NOT NULL,</a:t>
            </a:r>
          </a:p>
          <a:p>
            <a:r>
              <a:rPr lang="en-US" dirty="0">
                <a:solidFill>
                  <a:schemeClr val="accent1"/>
                </a:solidFill>
              </a:rPr>
              <a:t>  `name` varchar(50),</a:t>
            </a:r>
          </a:p>
          <a:p>
            <a:r>
              <a:rPr lang="en-US" dirty="0">
                <a:solidFill>
                  <a:schemeClr val="accent1"/>
                </a:solidFill>
              </a:rPr>
              <a:t>  `surname` varchar(50),</a:t>
            </a:r>
          </a:p>
          <a:p>
            <a:r>
              <a:rPr lang="en-US" dirty="0">
                <a:solidFill>
                  <a:schemeClr val="accent1"/>
                </a:solidFill>
              </a:rPr>
              <a:t>  `age`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(11),</a:t>
            </a:r>
          </a:p>
          <a:p>
            <a:r>
              <a:rPr lang="en-US" dirty="0">
                <a:solidFill>
                  <a:schemeClr val="accent1"/>
                </a:solidFill>
              </a:rPr>
              <a:t>  `</a:t>
            </a:r>
            <a:r>
              <a:rPr lang="en-US" dirty="0" err="1">
                <a:solidFill>
                  <a:schemeClr val="accent1"/>
                </a:solidFill>
              </a:rPr>
              <a:t>birth_date</a:t>
            </a:r>
            <a:r>
              <a:rPr lang="en-US" dirty="0">
                <a:solidFill>
                  <a:schemeClr val="accent1"/>
                </a:solidFill>
              </a:rPr>
              <a:t>` date ,</a:t>
            </a:r>
          </a:p>
          <a:p>
            <a:r>
              <a:rPr lang="en-US" dirty="0">
                <a:solidFill>
                  <a:schemeClr val="accent1"/>
                </a:solidFill>
              </a:rPr>
              <a:t>  `</a:t>
            </a:r>
            <a:r>
              <a:rPr lang="en-US" dirty="0" err="1">
                <a:solidFill>
                  <a:schemeClr val="accent1"/>
                </a:solidFill>
              </a:rPr>
              <a:t>group_name</a:t>
            </a:r>
            <a:r>
              <a:rPr lang="en-US" dirty="0">
                <a:solidFill>
                  <a:schemeClr val="accent1"/>
                </a:solidFill>
              </a:rPr>
              <a:t>` </a:t>
            </a:r>
            <a:r>
              <a:rPr lang="en-US" dirty="0" smtClean="0">
                <a:solidFill>
                  <a:schemeClr val="accent1"/>
                </a:solidFill>
              </a:rPr>
              <a:t>varchar(</a:t>
            </a:r>
            <a:r>
              <a:rPr lang="ru-RU" dirty="0" smtClean="0">
                <a:solidFill>
                  <a:schemeClr val="accent1"/>
                </a:solidFill>
              </a:rPr>
              <a:t>50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)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149</Words>
  <Application>Microsoft Office PowerPoint</Application>
  <PresentationFormat>Экран (16:9)</PresentationFormat>
  <Paragraphs>30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479</cp:revision>
  <dcterms:modified xsi:type="dcterms:W3CDTF">2021-10-26T18:49:24Z</dcterms:modified>
</cp:coreProperties>
</file>